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Lst>
  <p:sldSz cy="5143500" cx="9144000"/>
  <p:notesSz cx="7315200" cy="96012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5DBE6042-A603-48A2-AD5B-45D139B2B8A6}">
  <a:tblStyle styleId="{5DBE6042-A603-48A2-AD5B-45D139B2B8A6}" styleName="Table_0">
    <a:wholeTbl>
      <a:tcTxStyle b="off" i="off">
        <a:font>
          <a:latin typeface="Century Gothic"/>
          <a:ea typeface="Century Gothic"/>
          <a:cs typeface="Century Gothic"/>
        </a:font>
        <a:schemeClr val="dk1"/>
      </a:tcTxStyle>
      <a:tcStyle>
        <a:tcBdr>
          <a:left>
            <a:ln cap="flat" cmpd="sng" w="12700">
              <a:solidFill>
                <a:schemeClr val="dk1"/>
              </a:solidFill>
              <a:prstDash val="solid"/>
              <a:round/>
              <a:headEnd len="med" w="med" type="none"/>
              <a:tailEnd len="med" w="med" type="none"/>
            </a:ln>
          </a:left>
          <a:right>
            <a:ln cap="flat" cmpd="sng" w="12700">
              <a:solidFill>
                <a:schemeClr val="dk1"/>
              </a:solidFill>
              <a:prstDash val="solid"/>
              <a:round/>
              <a:headEnd len="med" w="med" type="none"/>
              <a:tailEnd len="med" w="med" type="none"/>
            </a:ln>
          </a:right>
          <a:top>
            <a:ln cap="flat" cmpd="sng" w="12700">
              <a:solidFill>
                <a:schemeClr val="dk1"/>
              </a:solidFill>
              <a:prstDash val="solid"/>
              <a:round/>
              <a:headEnd len="med" w="med" type="none"/>
              <a:tailEnd len="med" w="med" type="none"/>
            </a:ln>
          </a:top>
          <a:bottom>
            <a:ln cap="flat" cmpd="sng" w="12700">
              <a:solidFill>
                <a:schemeClr val="dk1"/>
              </a:solidFill>
              <a:prstDash val="solid"/>
              <a:round/>
              <a:headEnd len="med" w="med" type="none"/>
              <a:tailEnd len="med" w="med" type="none"/>
            </a:ln>
          </a:bottom>
          <a:insideH>
            <a:ln cap="flat" cmpd="sng" w="12700">
              <a:solidFill>
                <a:schemeClr val="dk1"/>
              </a:solidFill>
              <a:prstDash val="solid"/>
              <a:round/>
              <a:headEnd len="med" w="med" type="none"/>
              <a:tailEnd len="med" w="med" type="none"/>
            </a:ln>
          </a:insideH>
          <a:insideV>
            <a:ln cap="flat" cmpd="sng" w="12700">
              <a:solidFill>
                <a:schemeClr val="dk1"/>
              </a:solidFill>
              <a:prstDash val="solid"/>
              <a:round/>
              <a:headEnd len="med" w="med" type="none"/>
              <a:tailEnd len="med" w="med" type="none"/>
            </a:ln>
          </a:insideV>
        </a:tcBdr>
        <a:fill>
          <a:solidFill>
            <a:srgbClr val="FFFFFF">
              <a:alpha val="0"/>
            </a:srgbClr>
          </a:solidFill>
        </a:fill>
      </a:tcStyle>
    </a:wholeTbl>
    <a:band1H>
      <a:tcTxStyle/>
      <a:tcStyle>
        <a:fill>
          <a:solidFill>
            <a:schemeClr val="dk1">
              <a:alpha val="20000"/>
            </a:schemeClr>
          </a:solidFill>
        </a:fill>
      </a:tcStyle>
    </a:band1H>
    <a:band2H>
      <a:tcTxStyle/>
    </a:band2H>
    <a:band1V>
      <a:tcTxStyle/>
      <a:tcStyle>
        <a:fill>
          <a:solidFill>
            <a:schemeClr val="dk1">
              <a:alpha val="20000"/>
            </a:schemeClr>
          </a:solidFill>
        </a:fill>
      </a:tcStyle>
    </a:band1V>
    <a:band2V>
      <a:tcTxStyle/>
    </a:band2V>
    <a:lastCol>
      <a:tcTxStyle b="on" i="off"/>
    </a:lastCol>
    <a:firstCol>
      <a:tcTxStyle b="on" i="off"/>
    </a:firstCol>
    <a:lastRow>
      <a:tcTxStyle b="on" i="off"/>
      <a:tcStyle>
        <a:tcBdr>
          <a:top>
            <a:ln cap="flat" cmpd="sng" w="50800">
              <a:solidFill>
                <a:schemeClr val="dk1"/>
              </a:solidFill>
              <a:prstDash val="solid"/>
              <a:round/>
              <a:headEnd len="med" w="med" type="none"/>
              <a:tailEnd len="med" w="med" type="none"/>
            </a:ln>
          </a:top>
        </a:tcBdr>
        <a:fill>
          <a:solidFill>
            <a:srgbClr val="FFFFFF">
              <a:alpha val="0"/>
            </a:srgbClr>
          </a:solidFill>
        </a:fill>
      </a:tcStyle>
    </a:lastRow>
    <a:seCell>
      <a:tcTxStyle/>
    </a:seCell>
    <a:swCell>
      <a:tcTxStyle/>
    </a:swCell>
    <a:firstRow>
      <a:tcTxStyle b="on" i="off"/>
      <a:tcStyle>
        <a:tcBdr>
          <a:bottom>
            <a:ln cap="flat" cmpd="sng" w="25400">
              <a:solidFill>
                <a:schemeClr val="dk1"/>
              </a:solidFill>
              <a:prstDash val="solid"/>
              <a:round/>
              <a:headEnd len="med" w="med" type="none"/>
              <a:tailEnd len="med" w="med" type="none"/>
            </a:ln>
          </a:bottom>
        </a:tcBdr>
        <a:fill>
          <a:solidFill>
            <a:srgbClr val="FFFFFF">
              <a:alpha val="0"/>
            </a:srgbClr>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slide" Target="slides/slide2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3169920" cy="480060"/>
          </a:xfrm>
          <a:prstGeom prst="rect">
            <a:avLst/>
          </a:prstGeom>
          <a:noFill/>
          <a:ln>
            <a:noFill/>
          </a:ln>
        </p:spPr>
        <p:txBody>
          <a:bodyPr anchorCtr="0" anchor="t" bIns="91425" lIns="91425" rIns="91425" wrap="square" tIns="91425"/>
          <a:lstStyle>
            <a:lvl1pPr indent="0" lvl="0" marL="0" marR="0" rtl="0" algn="l">
              <a:spcBef>
                <a:spcPts val="0"/>
              </a:spcBef>
              <a:defRPr b="0" i="0" sz="1300" u="none" cap="none" strike="noStrike">
                <a:solidFill>
                  <a:schemeClr val="dk1"/>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4143587" y="0"/>
            <a:ext cx="3169920" cy="480060"/>
          </a:xfrm>
          <a:prstGeom prst="rect">
            <a:avLst/>
          </a:prstGeom>
          <a:noFill/>
          <a:ln>
            <a:noFill/>
          </a:ln>
        </p:spPr>
        <p:txBody>
          <a:bodyPr anchorCtr="0" anchor="t" bIns="91425" lIns="91425" rIns="91425" wrap="square" tIns="91425"/>
          <a:lstStyle>
            <a:lvl1pPr indent="0" lvl="0" marL="0" marR="0" rtl="0" algn="r">
              <a:spcBef>
                <a:spcPts val="0"/>
              </a:spcBef>
              <a:defRPr b="0" i="0" sz="1300" u="none" cap="none" strike="noStrike">
                <a:solidFill>
                  <a:schemeClr val="dk1"/>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731520" y="4560570"/>
            <a:ext cx="5852160" cy="4320540"/>
          </a:xfrm>
          <a:prstGeom prst="rect">
            <a:avLst/>
          </a:prstGeom>
          <a:noFill/>
          <a:ln>
            <a:noFill/>
          </a:ln>
        </p:spPr>
        <p:txBody>
          <a:bodyPr anchorCtr="0" anchor="t" bIns="91425" lIns="91425" rIns="91425" wrap="square" tIns="91425"/>
          <a:lstStyle>
            <a:lvl1pPr indent="0" lvl="0" marL="0" marR="0" rtl="0" algn="l">
              <a:spcBef>
                <a:spcPts val="0"/>
              </a:spcBef>
              <a:buChar char="●"/>
              <a:defRPr b="0" i="0" sz="1200" u="none" cap="none" strike="noStrike">
                <a:solidFill>
                  <a:schemeClr val="dk1"/>
                </a:solidFill>
                <a:latin typeface="Calibri"/>
                <a:ea typeface="Calibri"/>
                <a:cs typeface="Calibri"/>
                <a:sym typeface="Calibri"/>
              </a:defRPr>
            </a:lvl1pPr>
            <a:lvl2pPr indent="0" lvl="1" marL="457200" marR="0" rtl="0" algn="l">
              <a:spcBef>
                <a:spcPts val="0"/>
              </a:spcBef>
              <a:buChar char="○"/>
              <a:defRPr b="0" i="0" sz="1200" u="none" cap="none" strike="noStrike">
                <a:solidFill>
                  <a:schemeClr val="dk1"/>
                </a:solidFill>
                <a:latin typeface="Calibri"/>
                <a:ea typeface="Calibri"/>
                <a:cs typeface="Calibri"/>
                <a:sym typeface="Calibri"/>
              </a:defRPr>
            </a:lvl2pPr>
            <a:lvl3pPr indent="0" lvl="2" marL="914400" marR="0" rtl="0" algn="l">
              <a:spcBef>
                <a:spcPts val="0"/>
              </a:spcBef>
              <a:buChar char="■"/>
              <a:defRPr b="0" i="0" sz="1200" u="none" cap="none" strike="noStrike">
                <a:solidFill>
                  <a:schemeClr val="dk1"/>
                </a:solidFill>
                <a:latin typeface="Calibri"/>
                <a:ea typeface="Calibri"/>
                <a:cs typeface="Calibri"/>
                <a:sym typeface="Calibri"/>
              </a:defRPr>
            </a:lvl3pPr>
            <a:lvl4pPr indent="0" lvl="3" marL="1371600" marR="0" rtl="0" algn="l">
              <a:spcBef>
                <a:spcPts val="0"/>
              </a:spcBef>
              <a:buChar char="●"/>
              <a:defRPr b="0" i="0" sz="1200" u="none" cap="none" strike="noStrike">
                <a:solidFill>
                  <a:schemeClr val="dk1"/>
                </a:solidFill>
                <a:latin typeface="Calibri"/>
                <a:ea typeface="Calibri"/>
                <a:cs typeface="Calibri"/>
                <a:sym typeface="Calibri"/>
              </a:defRPr>
            </a:lvl4pPr>
            <a:lvl5pPr indent="0" lvl="4" marL="1828800" marR="0" rtl="0" algn="l">
              <a:spcBef>
                <a:spcPts val="0"/>
              </a:spcBef>
              <a:buChar char="○"/>
              <a:defRPr b="0" i="0" sz="1200" u="none" cap="none" strike="noStrike">
                <a:solidFill>
                  <a:schemeClr val="dk1"/>
                </a:solidFill>
                <a:latin typeface="Calibri"/>
                <a:ea typeface="Calibri"/>
                <a:cs typeface="Calibri"/>
                <a:sym typeface="Calibri"/>
              </a:defRPr>
            </a:lvl5pPr>
            <a:lvl6pPr indent="0" lvl="5" marL="2286000" marR="0" rtl="0" algn="l">
              <a:spcBef>
                <a:spcPts val="0"/>
              </a:spcBef>
              <a:buChar char="■"/>
              <a:defRPr b="0" i="0" sz="1200" u="none" cap="none" strike="noStrike">
                <a:solidFill>
                  <a:schemeClr val="dk1"/>
                </a:solidFill>
                <a:latin typeface="Calibri"/>
                <a:ea typeface="Calibri"/>
                <a:cs typeface="Calibri"/>
                <a:sym typeface="Calibri"/>
              </a:defRPr>
            </a:lvl6pPr>
            <a:lvl7pPr indent="0" lvl="6" marL="2743200" marR="0" rtl="0" algn="l">
              <a:spcBef>
                <a:spcPts val="0"/>
              </a:spcBef>
              <a:buChar char="●"/>
              <a:defRPr b="0" i="0" sz="1200" u="none" cap="none" strike="noStrike">
                <a:solidFill>
                  <a:schemeClr val="dk1"/>
                </a:solidFill>
                <a:latin typeface="Calibri"/>
                <a:ea typeface="Calibri"/>
                <a:cs typeface="Calibri"/>
                <a:sym typeface="Calibri"/>
              </a:defRPr>
            </a:lvl7pPr>
            <a:lvl8pPr indent="0" lvl="7" marL="3200400" marR="0" rtl="0" algn="l">
              <a:spcBef>
                <a:spcPts val="0"/>
              </a:spcBef>
              <a:buChar char="○"/>
              <a:defRPr b="0" i="0" sz="1200" u="none" cap="none" strike="noStrike">
                <a:solidFill>
                  <a:schemeClr val="dk1"/>
                </a:solidFill>
                <a:latin typeface="Calibri"/>
                <a:ea typeface="Calibri"/>
                <a:cs typeface="Calibri"/>
                <a:sym typeface="Calibri"/>
              </a:defRPr>
            </a:lvl8pPr>
            <a:lvl9pPr indent="0" lvl="8" marL="3657600" marR="0" rtl="0" algn="l">
              <a:spcBef>
                <a:spcPts val="0"/>
              </a:spcBef>
              <a:buChar char="■"/>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9119474"/>
            <a:ext cx="3169920" cy="480060"/>
          </a:xfrm>
          <a:prstGeom prst="rect">
            <a:avLst/>
          </a:prstGeom>
          <a:noFill/>
          <a:ln>
            <a:noFill/>
          </a:ln>
        </p:spPr>
        <p:txBody>
          <a:bodyPr anchorCtr="0" anchor="b" bIns="91425" lIns="91425" rIns="91425" wrap="square" tIns="91425"/>
          <a:lstStyle>
            <a:lvl1pPr indent="0" lvl="0" marL="0" marR="0" rtl="0" algn="l">
              <a:spcBef>
                <a:spcPts val="0"/>
              </a:spcBef>
              <a:defRPr b="0" i="0" sz="1300" u="none" cap="none" strike="noStrike">
                <a:solidFill>
                  <a:schemeClr val="dk1"/>
                </a:solidFill>
                <a:latin typeface="Calibri"/>
                <a:ea typeface="Calibri"/>
                <a:cs typeface="Calibri"/>
                <a:sym typeface="Calibri"/>
              </a:defRPr>
            </a:lvl1pPr>
            <a:lvl2pPr indent="0" lvl="1" marL="457200" marR="0" rtl="0" algn="l">
              <a:spcBef>
                <a:spcPts val="0"/>
              </a:spcBef>
              <a:defRPr b="0" i="0" sz="1800" u="none" cap="none" strike="noStrike">
                <a:solidFill>
                  <a:schemeClr val="dk1"/>
                </a:solidFill>
                <a:latin typeface="Calibri"/>
                <a:ea typeface="Calibri"/>
                <a:cs typeface="Calibri"/>
                <a:sym typeface="Calibri"/>
              </a:defRPr>
            </a:lvl2pPr>
            <a:lvl3pPr indent="0" lvl="2" marL="914400" marR="0" rtl="0" algn="l">
              <a:spcBef>
                <a:spcPts val="0"/>
              </a:spcBef>
              <a:defRPr b="0" i="0" sz="1800" u="none" cap="none" strike="noStrike">
                <a:solidFill>
                  <a:schemeClr val="dk1"/>
                </a:solidFill>
                <a:latin typeface="Calibri"/>
                <a:ea typeface="Calibri"/>
                <a:cs typeface="Calibri"/>
                <a:sym typeface="Calibri"/>
              </a:defRPr>
            </a:lvl3pPr>
            <a:lvl4pPr indent="0" lvl="3" marL="1371600" marR="0" rtl="0" algn="l">
              <a:spcBef>
                <a:spcPts val="0"/>
              </a:spcBef>
              <a:defRPr b="0" i="0" sz="1800" u="none" cap="none" strike="noStrike">
                <a:solidFill>
                  <a:schemeClr val="dk1"/>
                </a:solidFill>
                <a:latin typeface="Calibri"/>
                <a:ea typeface="Calibri"/>
                <a:cs typeface="Calibri"/>
                <a:sym typeface="Calibri"/>
              </a:defRPr>
            </a:lvl4pPr>
            <a:lvl5pPr indent="0" lvl="4" marL="1828800" marR="0" rtl="0" algn="l">
              <a:spcBef>
                <a:spcPts val="0"/>
              </a:spcBef>
              <a:defRPr b="0" i="0" sz="1800" u="none" cap="none" strike="noStrike">
                <a:solidFill>
                  <a:schemeClr val="dk1"/>
                </a:solidFill>
                <a:latin typeface="Calibri"/>
                <a:ea typeface="Calibri"/>
                <a:cs typeface="Calibri"/>
                <a:sym typeface="Calibri"/>
              </a:defRPr>
            </a:lvl5pPr>
            <a:lvl6pPr indent="0" lvl="5" marL="2286000" marR="0" rtl="0" algn="l">
              <a:spcBef>
                <a:spcPts val="0"/>
              </a:spcBef>
              <a:defRPr b="0" i="0" sz="1800" u="none" cap="none" strike="noStrike">
                <a:solidFill>
                  <a:schemeClr val="dk1"/>
                </a:solidFill>
                <a:latin typeface="Calibri"/>
                <a:ea typeface="Calibri"/>
                <a:cs typeface="Calibri"/>
                <a:sym typeface="Calibri"/>
              </a:defRPr>
            </a:lvl6pPr>
            <a:lvl7pPr indent="0" lvl="6" marL="2743200" marR="0" rtl="0" algn="l">
              <a:spcBef>
                <a:spcPts val="0"/>
              </a:spcBef>
              <a:defRPr b="0" i="0" sz="1800" u="none" cap="none" strike="noStrike">
                <a:solidFill>
                  <a:schemeClr val="dk1"/>
                </a:solidFill>
                <a:latin typeface="Calibri"/>
                <a:ea typeface="Calibri"/>
                <a:cs typeface="Calibri"/>
                <a:sym typeface="Calibri"/>
              </a:defRPr>
            </a:lvl7pPr>
            <a:lvl8pPr indent="0" lvl="7" marL="3200400" marR="0" rtl="0" algn="l">
              <a:spcBef>
                <a:spcPts val="0"/>
              </a:spcBef>
              <a:defRPr b="0" i="0" sz="1800" u="none" cap="none" strike="noStrike">
                <a:solidFill>
                  <a:schemeClr val="dk1"/>
                </a:solidFill>
                <a:latin typeface="Calibri"/>
                <a:ea typeface="Calibri"/>
                <a:cs typeface="Calibri"/>
                <a:sym typeface="Calibri"/>
              </a:defRPr>
            </a:lvl8pPr>
            <a:lvl9pPr indent="0" lvl="8" marL="3657600" marR="0" rtl="0" algn="l">
              <a:spcBef>
                <a:spcPts val="0"/>
              </a:spcBef>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3" name="Shape 123"/>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24" name="Shape 124"/>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5" name="Shape 205"/>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Again, one of the electrons in the 2</a:t>
            </a:r>
            <a:r>
              <a:rPr b="0" i="1" lang="en-US" sz="1200" u="none" cap="none" strike="noStrike">
                <a:solidFill>
                  <a:schemeClr val="dk1"/>
                </a:solidFill>
                <a:latin typeface="Calibri"/>
                <a:ea typeface="Calibri"/>
                <a:cs typeface="Calibri"/>
                <a:sym typeface="Calibri"/>
              </a:rPr>
              <a:t>s</a:t>
            </a:r>
            <a:r>
              <a:rPr b="0" i="0" lang="en-US" sz="1200" u="none" cap="none" strike="noStrike">
                <a:solidFill>
                  <a:schemeClr val="dk1"/>
                </a:solidFill>
                <a:latin typeface="Calibri"/>
                <a:ea typeface="Calibri"/>
                <a:cs typeface="Calibri"/>
                <a:sym typeface="Calibri"/>
              </a:rPr>
              <a:t> orbital gets pulled into the unfilled 2p</a:t>
            </a:r>
            <a:r>
              <a:rPr b="0" baseline="-25000" i="0" lang="en-US" sz="1200" u="none" cap="none" strike="noStrike">
                <a:solidFill>
                  <a:schemeClr val="dk1"/>
                </a:solidFill>
                <a:latin typeface="Calibri"/>
                <a:ea typeface="Calibri"/>
                <a:cs typeface="Calibri"/>
                <a:sym typeface="Calibri"/>
              </a:rPr>
              <a:t>z</a:t>
            </a:r>
            <a:r>
              <a:rPr b="0" i="0" lang="en-US" sz="1200" u="none" cap="none" strike="noStrike">
                <a:solidFill>
                  <a:schemeClr val="dk1"/>
                </a:solidFill>
                <a:latin typeface="Calibri"/>
                <a:ea typeface="Calibri"/>
                <a:cs typeface="Calibri"/>
                <a:sym typeface="Calibri"/>
              </a:rPr>
              <a:t> orbital. Notice the green 2p</a:t>
            </a:r>
            <a:r>
              <a:rPr b="0" baseline="-25000" i="0" lang="en-US" sz="1200" u="none" cap="none" strike="noStrike">
                <a:solidFill>
                  <a:schemeClr val="dk1"/>
                </a:solidFill>
                <a:latin typeface="Calibri"/>
                <a:ea typeface="Calibri"/>
                <a:cs typeface="Calibri"/>
                <a:sym typeface="Calibri"/>
              </a:rPr>
              <a:t>z</a:t>
            </a:r>
            <a:r>
              <a:rPr b="0" i="0" lang="en-US" sz="1200" u="none" cap="none" strike="noStrike">
                <a:solidFill>
                  <a:schemeClr val="dk1"/>
                </a:solidFill>
                <a:latin typeface="Calibri"/>
                <a:ea typeface="Calibri"/>
                <a:cs typeface="Calibri"/>
                <a:sym typeface="Calibri"/>
              </a:rPr>
              <a:t> orbital is now present. The orange dotted arrow shows it came from the 2s orbital. The 2s orbital still has 1 electron left. So the orange sphere is still there.</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What happens next is that these four electrons blend with each other (hybridize), and they all become the same shape. The shape is two lobes with one much larger than the other. In the right image I'm showing the four larger lobes and not the small ones. </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shape is named after the number of the orbitals involved. The name "sp</a:t>
            </a:r>
            <a:r>
              <a:rPr b="0" baseline="30000" i="0" lang="en-US" sz="1200" u="none" cap="none" strike="noStrike">
                <a:solidFill>
                  <a:schemeClr val="dk1"/>
                </a:solidFill>
                <a:latin typeface="Calibri"/>
                <a:ea typeface="Calibri"/>
                <a:cs typeface="Calibri"/>
                <a:sym typeface="Calibri"/>
              </a:rPr>
              <a:t>3</a:t>
            </a:r>
            <a:r>
              <a:rPr b="0" i="0" lang="en-US" sz="1200" u="none" cap="none" strike="noStrike">
                <a:solidFill>
                  <a:schemeClr val="dk1"/>
                </a:solidFill>
                <a:latin typeface="Calibri"/>
                <a:ea typeface="Calibri"/>
                <a:cs typeface="Calibri"/>
                <a:sym typeface="Calibri"/>
              </a:rPr>
              <a:t>" means there was one </a:t>
            </a:r>
            <a:r>
              <a:rPr b="0" i="1" lang="en-US" sz="1200" u="none" cap="none" strike="noStrike">
                <a:solidFill>
                  <a:schemeClr val="dk1"/>
                </a:solidFill>
                <a:latin typeface="Calibri"/>
                <a:ea typeface="Calibri"/>
                <a:cs typeface="Calibri"/>
                <a:sym typeface="Calibri"/>
              </a:rPr>
              <a:t>s</a:t>
            </a:r>
            <a:r>
              <a:rPr b="0" i="0" lang="en-US" sz="1200" u="none" cap="none" strike="noStrike">
                <a:solidFill>
                  <a:schemeClr val="dk1"/>
                </a:solidFill>
                <a:latin typeface="Calibri"/>
                <a:ea typeface="Calibri"/>
                <a:cs typeface="Calibri"/>
                <a:sym typeface="Calibri"/>
              </a:rPr>
              <a:t> orbital and three </a:t>
            </a:r>
            <a:r>
              <a:rPr b="0" i="1" lang="en-US" sz="1200" u="none" cap="none" strike="noStrike">
                <a:solidFill>
                  <a:schemeClr val="dk1"/>
                </a:solidFill>
                <a:latin typeface="Calibri"/>
                <a:ea typeface="Calibri"/>
                <a:cs typeface="Calibri"/>
                <a:sym typeface="Calibri"/>
              </a:rPr>
              <a:t>p</a:t>
            </a:r>
            <a:r>
              <a:rPr b="0" i="0" lang="en-US" sz="1200" u="none" cap="none" strike="noStrike">
                <a:solidFill>
                  <a:schemeClr val="dk1"/>
                </a:solidFill>
                <a:latin typeface="Calibri"/>
                <a:ea typeface="Calibri"/>
                <a:cs typeface="Calibri"/>
                <a:sym typeface="Calibri"/>
              </a:rPr>
              <a:t> orbitals that got hybridized. Warning: In the electron configuration symbols of "2s</a:t>
            </a:r>
            <a:r>
              <a:rPr b="0" baseline="30000" i="0" lang="en-US" sz="1200" u="none" cap="none" strike="noStrike">
                <a:solidFill>
                  <a:schemeClr val="dk1"/>
                </a:solidFill>
                <a:latin typeface="Calibri"/>
                <a:ea typeface="Calibri"/>
                <a:cs typeface="Calibri"/>
                <a:sym typeface="Calibri"/>
              </a:rPr>
              <a:t>2</a:t>
            </a:r>
            <a:r>
              <a:rPr b="0" i="0" lang="en-US" sz="1200" u="none" cap="none" strike="noStrike">
                <a:solidFill>
                  <a:schemeClr val="dk1"/>
                </a:solidFill>
                <a:latin typeface="Calibri"/>
                <a:ea typeface="Calibri"/>
                <a:cs typeface="Calibri"/>
                <a:sym typeface="Calibri"/>
              </a:rPr>
              <a:t>2p</a:t>
            </a:r>
            <a:r>
              <a:rPr b="0" baseline="30000" i="0" lang="en-US" sz="1200" u="none" cap="none" strike="noStrike">
                <a:solidFill>
                  <a:schemeClr val="dk1"/>
                </a:solidFill>
                <a:latin typeface="Calibri"/>
                <a:ea typeface="Calibri"/>
                <a:cs typeface="Calibri"/>
                <a:sym typeface="Calibri"/>
              </a:rPr>
              <a:t>3</a:t>
            </a:r>
            <a:r>
              <a:rPr b="0" i="0" lang="en-US" sz="1200" u="none" cap="none" strike="noStrike">
                <a:solidFill>
                  <a:schemeClr val="dk1"/>
                </a:solidFill>
                <a:latin typeface="Calibri"/>
                <a:ea typeface="Calibri"/>
                <a:cs typeface="Calibri"/>
                <a:sym typeface="Calibri"/>
              </a:rPr>
              <a:t>", the exponents are the number of electrons. In "sp</a:t>
            </a:r>
            <a:r>
              <a:rPr b="0" baseline="30000" i="0" lang="en-US" sz="1200" u="none" cap="none" strike="noStrike">
                <a:solidFill>
                  <a:schemeClr val="dk1"/>
                </a:solidFill>
                <a:latin typeface="Calibri"/>
                <a:ea typeface="Calibri"/>
                <a:cs typeface="Calibri"/>
                <a:sym typeface="Calibri"/>
              </a:rPr>
              <a:t>3</a:t>
            </a:r>
            <a:r>
              <a:rPr b="0" i="0" lang="en-US" sz="1200" u="none" cap="none" strike="noStrike">
                <a:solidFill>
                  <a:schemeClr val="dk1"/>
                </a:solidFill>
                <a:latin typeface="Calibri"/>
                <a:ea typeface="Calibri"/>
                <a:cs typeface="Calibri"/>
                <a:sym typeface="Calibri"/>
              </a:rPr>
              <a:t>" the exponent is number of orbitals. There can be 4 to 8 electrons in the "sp</a:t>
            </a:r>
            <a:r>
              <a:rPr b="0" baseline="30000" i="0" lang="en-US" sz="1200" u="none" cap="none" strike="noStrike">
                <a:solidFill>
                  <a:schemeClr val="dk1"/>
                </a:solidFill>
                <a:latin typeface="Calibri"/>
                <a:ea typeface="Calibri"/>
                <a:cs typeface="Calibri"/>
                <a:sym typeface="Calibri"/>
              </a:rPr>
              <a:t>3</a:t>
            </a:r>
            <a:r>
              <a:rPr b="0" i="0" lang="en-US" sz="1200" u="none" cap="none" strike="noStrike">
                <a:solidFill>
                  <a:schemeClr val="dk1"/>
                </a:solidFill>
                <a:latin typeface="Calibri"/>
                <a:ea typeface="Calibri"/>
                <a:cs typeface="Calibri"/>
                <a:sym typeface="Calibri"/>
              </a:rPr>
              <a:t>" orbitals. Notice in the image the 4 electrons in the sp</a:t>
            </a:r>
            <a:r>
              <a:rPr b="0" baseline="30000" i="0" lang="en-US" sz="1200" u="none" cap="none" strike="noStrike">
                <a:solidFill>
                  <a:schemeClr val="dk1"/>
                </a:solidFill>
                <a:latin typeface="Calibri"/>
                <a:ea typeface="Calibri"/>
                <a:cs typeface="Calibri"/>
                <a:sym typeface="Calibri"/>
              </a:rPr>
              <a:t>3</a:t>
            </a:r>
            <a:r>
              <a:rPr b="0" i="0" lang="en-US" sz="1200" u="none" cap="none" strike="noStrike">
                <a:solidFill>
                  <a:schemeClr val="dk1"/>
                </a:solidFill>
                <a:latin typeface="Calibri"/>
                <a:ea typeface="Calibri"/>
                <a:cs typeface="Calibri"/>
                <a:sym typeface="Calibri"/>
              </a:rPr>
              <a:t> orbital area unpaired. If all were paired, you would have 8 electrons (the octet).</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06" name="Shape 206"/>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Shape 214"/>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5" name="Shape 215"/>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sp</a:t>
            </a:r>
            <a:r>
              <a:rPr b="0" baseline="30000" i="0" lang="en-US" sz="1200" u="none" cap="none" strike="noStrike">
                <a:solidFill>
                  <a:schemeClr val="dk1"/>
                </a:solidFill>
                <a:latin typeface="Calibri"/>
                <a:ea typeface="Calibri"/>
                <a:cs typeface="Calibri"/>
                <a:sym typeface="Calibri"/>
              </a:rPr>
              <a:t>3</a:t>
            </a:r>
            <a:r>
              <a:rPr b="0" i="0" lang="en-US" sz="1200" u="none" cap="none" strike="noStrike">
                <a:solidFill>
                  <a:schemeClr val="dk1"/>
                </a:solidFill>
                <a:latin typeface="Calibri"/>
                <a:ea typeface="Calibri"/>
                <a:cs typeface="Calibri"/>
                <a:sym typeface="Calibri"/>
              </a:rPr>
              <a:t> orbital forms a tetrahedron (a pyramid with a triangular base and all equal sides) The angle formed between the bonds is 109.5°. When carbon combines with 4 other atoms, this is the shape of the molecule.</a:t>
            </a:r>
          </a:p>
        </p:txBody>
      </p:sp>
      <p:sp>
        <p:nvSpPr>
          <p:cNvPr id="216" name="Shape 216"/>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Shape 223"/>
          <p:cNvSpPr txBox="1"/>
          <p:nvPr>
            <p:ph idx="1" type="body"/>
          </p:nvPr>
        </p:nvSpPr>
        <p:spPr>
          <a:xfrm>
            <a:off x="731520" y="4560570"/>
            <a:ext cx="5852160" cy="4320540"/>
          </a:xfrm>
          <a:prstGeom prst="rect">
            <a:avLst/>
          </a:prstGeom>
        </p:spPr>
        <p:txBody>
          <a:bodyPr anchorCtr="0" anchor="t" bIns="91425" lIns="91425" rIns="91425" wrap="square" tIns="91425">
            <a:noAutofit/>
          </a:bodyPr>
          <a:lstStyle/>
          <a:p>
            <a:pPr lvl="0">
              <a:spcBef>
                <a:spcPts val="0"/>
              </a:spcBef>
              <a:buNone/>
            </a:pPr>
            <a:r>
              <a:t/>
            </a:r>
            <a:endParaRPr/>
          </a:p>
        </p:txBody>
      </p:sp>
      <p:sp>
        <p:nvSpPr>
          <p:cNvPr id="224" name="Shape 224"/>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Shape 230"/>
          <p:cNvSpPr txBox="1"/>
          <p:nvPr>
            <p:ph idx="1" type="body"/>
          </p:nvPr>
        </p:nvSpPr>
        <p:spPr>
          <a:xfrm>
            <a:off x="731520" y="4560570"/>
            <a:ext cx="5852160" cy="4320540"/>
          </a:xfrm>
          <a:prstGeom prst="rect">
            <a:avLst/>
          </a:prstGeom>
        </p:spPr>
        <p:txBody>
          <a:bodyPr anchorCtr="0" anchor="t" bIns="91425" lIns="91425" rIns="91425" wrap="square" tIns="91425">
            <a:noAutofit/>
          </a:bodyPr>
          <a:lstStyle/>
          <a:p>
            <a:pPr lvl="0">
              <a:spcBef>
                <a:spcPts val="0"/>
              </a:spcBef>
              <a:buNone/>
            </a:pPr>
            <a:r>
              <a:t/>
            </a:r>
            <a:endParaRPr/>
          </a:p>
        </p:txBody>
      </p:sp>
      <p:sp>
        <p:nvSpPr>
          <p:cNvPr id="231" name="Shape 231"/>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Shape 238"/>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39" name="Shape 239"/>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When carbon is surrounded by 2 hydrogen atoms and an oxygen atom, carbon's electrons will do something different. Remember oxygen needs 2 electrons to make an octet, so carbon needs to share two electrons with oxygen by forming a double-bond with oxygen. At the top I show the electron configuration of carbon after one of the 2s orbital electrons have been promoted to the 2p</a:t>
            </a:r>
            <a:r>
              <a:rPr b="0" baseline="-25000" i="0" lang="en-US" sz="1200" u="none" cap="none" strike="noStrike">
                <a:solidFill>
                  <a:schemeClr val="dk1"/>
                </a:solidFill>
                <a:latin typeface="Calibri"/>
                <a:ea typeface="Calibri"/>
                <a:cs typeface="Calibri"/>
                <a:sym typeface="Calibri"/>
              </a:rPr>
              <a:t>z</a:t>
            </a:r>
            <a:r>
              <a:rPr b="0" i="0" lang="en-US" sz="1200" u="none" cap="none" strike="noStrike">
                <a:solidFill>
                  <a:schemeClr val="dk1"/>
                </a:solidFill>
                <a:latin typeface="Calibri"/>
                <a:ea typeface="Calibri"/>
                <a:cs typeface="Calibri"/>
                <a:sym typeface="Calibri"/>
              </a:rPr>
              <a:t> orbital. </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Three electrons are going to get hybridized. From the name of "sp</a:t>
            </a:r>
            <a:r>
              <a:rPr b="0" baseline="30000" i="0" lang="en-US" sz="1200" u="none" cap="none" strike="noStrike">
                <a:solidFill>
                  <a:schemeClr val="dk1"/>
                </a:solidFill>
                <a:latin typeface="Calibri"/>
                <a:ea typeface="Calibri"/>
                <a:cs typeface="Calibri"/>
                <a:sym typeface="Calibri"/>
              </a:rPr>
              <a:t>2</a:t>
            </a:r>
            <a:r>
              <a:rPr b="0" i="0" lang="en-US" sz="1200" u="none" cap="none" strike="noStrike">
                <a:solidFill>
                  <a:schemeClr val="dk1"/>
                </a:solidFill>
                <a:latin typeface="Calibri"/>
                <a:ea typeface="Calibri"/>
                <a:cs typeface="Calibri"/>
                <a:sym typeface="Calibri"/>
              </a:rPr>
              <a:t>" you can deduce that it will be one s orbital electron and two p orbital electrons.</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This image shows the result of 3 of carbon's electrons hybridizing into sp</a:t>
            </a:r>
            <a:r>
              <a:rPr b="0" baseline="30000" i="0" lang="en-US" sz="1200" u="none" cap="none" strike="noStrike">
                <a:solidFill>
                  <a:schemeClr val="dk1"/>
                </a:solidFill>
                <a:latin typeface="Calibri"/>
                <a:ea typeface="Calibri"/>
                <a:cs typeface="Calibri"/>
                <a:sym typeface="Calibri"/>
              </a:rPr>
              <a:t>2</a:t>
            </a:r>
            <a:r>
              <a:rPr b="0" i="0" lang="en-US" sz="1200" u="none" cap="none" strike="noStrike">
                <a:solidFill>
                  <a:schemeClr val="dk1"/>
                </a:solidFill>
                <a:latin typeface="Calibri"/>
                <a:ea typeface="Calibri"/>
                <a:cs typeface="Calibri"/>
                <a:sym typeface="Calibri"/>
              </a:rPr>
              <a:t> electrons. Notice these three sp</a:t>
            </a:r>
            <a:r>
              <a:rPr b="0" baseline="30000" i="0" lang="en-US" sz="1200" u="none" cap="none" strike="noStrike">
                <a:solidFill>
                  <a:schemeClr val="dk1"/>
                </a:solidFill>
                <a:latin typeface="Calibri"/>
                <a:ea typeface="Calibri"/>
                <a:cs typeface="Calibri"/>
                <a:sym typeface="Calibri"/>
              </a:rPr>
              <a:t>2</a:t>
            </a:r>
            <a:r>
              <a:rPr b="0" i="0" lang="en-US" sz="1200" u="none" cap="none" strike="noStrike">
                <a:solidFill>
                  <a:schemeClr val="dk1"/>
                </a:solidFill>
                <a:latin typeface="Calibri"/>
                <a:ea typeface="Calibri"/>
                <a:cs typeface="Calibri"/>
                <a:sym typeface="Calibri"/>
              </a:rPr>
              <a:t> electrons spread out in a triangle with 120° between them. In the earlier tutorial on VSEPR (Valence Shell Election Pair Repulsion) we saw that when a central atom bonds with 3 other atoms and there's no lone pair on the central atom, the shape of the molecule is called planar triangular. This hybridizing is how that happens.</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one 2p</a:t>
            </a:r>
            <a:r>
              <a:rPr b="0" baseline="-25000" i="0" lang="en-US" sz="1200" u="none" cap="none" strike="noStrike">
                <a:solidFill>
                  <a:schemeClr val="dk1"/>
                </a:solidFill>
                <a:latin typeface="Calibri"/>
                <a:ea typeface="Calibri"/>
                <a:cs typeface="Calibri"/>
                <a:sym typeface="Calibri"/>
              </a:rPr>
              <a:t>y</a:t>
            </a:r>
            <a:r>
              <a:rPr b="0" i="0" lang="en-US" sz="1200" u="none" cap="none" strike="noStrike">
                <a:solidFill>
                  <a:schemeClr val="dk1"/>
                </a:solidFill>
                <a:latin typeface="Calibri"/>
                <a:ea typeface="Calibri"/>
                <a:cs typeface="Calibri"/>
                <a:sym typeface="Calibri"/>
              </a:rPr>
              <a:t> electron (yellow lobes) did not get hybridized which is how carbon forms a double bond with oxygen shown next.</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40" name="Shape 240"/>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Shape 247"/>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8" name="Shape 248"/>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image on the left is of carbon combining with 2 hydrogen atoms and one oxygen atom to make formaldehyde. The top diagram is the Lewis Dot Structure. The bottom illustration shows the orbitals as they </a:t>
            </a:r>
            <a:r>
              <a:rPr b="0" i="0" lang="en-US" sz="1300" u="none" cap="none" strike="noStrike">
                <a:solidFill>
                  <a:schemeClr val="dk1"/>
                </a:solidFill>
                <a:latin typeface="Calibri"/>
                <a:ea typeface="Calibri"/>
                <a:cs typeface="Calibri"/>
                <a:sym typeface="Calibri"/>
              </a:rPr>
              <a:t>prepare</a:t>
            </a:r>
            <a:r>
              <a:rPr b="0" i="0" lang="en-US" sz="1200" u="none" cap="none" strike="noStrike">
                <a:solidFill>
                  <a:schemeClr val="dk1"/>
                </a:solidFill>
                <a:latin typeface="Calibri"/>
                <a:ea typeface="Calibri"/>
                <a:cs typeface="Calibri"/>
                <a:sym typeface="Calibri"/>
              </a:rPr>
              <a:t> for bonding. Notice that the oxygens electrons underwent the same hybridization as did carbon's electrons. The presence of carbon triggered oxygen to also do hybridization. The difference is that oxygen has 2 more electrons than carbon, which explains why two of the sp</a:t>
            </a:r>
            <a:r>
              <a:rPr b="0" baseline="30000" i="0" lang="en-US" sz="1200" u="none" cap="none" strike="noStrike">
                <a:solidFill>
                  <a:schemeClr val="dk1"/>
                </a:solidFill>
                <a:latin typeface="Calibri"/>
                <a:ea typeface="Calibri"/>
                <a:cs typeface="Calibri"/>
                <a:sym typeface="Calibri"/>
              </a:rPr>
              <a:t>2</a:t>
            </a:r>
            <a:r>
              <a:rPr b="0" i="0" lang="en-US" sz="1200" u="none" cap="none" strike="noStrike">
                <a:solidFill>
                  <a:schemeClr val="dk1"/>
                </a:solidFill>
                <a:latin typeface="Calibri"/>
                <a:ea typeface="Calibri"/>
                <a:cs typeface="Calibri"/>
                <a:sym typeface="Calibri"/>
              </a:rPr>
              <a:t> orbitals are full. That's indicated by the 2 black dots, which represent the 2 paired electrons. Since these are not used for bonding, these are called lone pairs.</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Now we will see how the bonded molecule looks...</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49" name="Shape 249"/>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Shape 256"/>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7" name="Shape 257"/>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Now we will see how the bonded molecule looks...</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What happens is the two sp</a:t>
            </a:r>
            <a:r>
              <a:rPr b="0" baseline="30000" i="0" lang="en-US" sz="1200" u="none" cap="none" strike="noStrike">
                <a:solidFill>
                  <a:schemeClr val="dk1"/>
                </a:solidFill>
                <a:latin typeface="Calibri"/>
                <a:ea typeface="Calibri"/>
                <a:cs typeface="Calibri"/>
                <a:sym typeface="Calibri"/>
              </a:rPr>
              <a:t>2</a:t>
            </a:r>
            <a:r>
              <a:rPr b="0" i="0" lang="en-US" sz="1200" u="none" cap="none" strike="noStrike">
                <a:solidFill>
                  <a:schemeClr val="dk1"/>
                </a:solidFill>
                <a:latin typeface="Calibri"/>
                <a:ea typeface="Calibri"/>
                <a:cs typeface="Calibri"/>
                <a:sym typeface="Calibri"/>
              </a:rPr>
              <a:t> electrons that were pointing towards each other overlap and form a bond. The two vertical 2p</a:t>
            </a:r>
            <a:r>
              <a:rPr b="0" baseline="-25000" i="0" lang="en-US" sz="1200" u="none" cap="none" strike="noStrike">
                <a:solidFill>
                  <a:schemeClr val="dk1"/>
                </a:solidFill>
                <a:latin typeface="Calibri"/>
                <a:ea typeface="Calibri"/>
                <a:cs typeface="Calibri"/>
                <a:sym typeface="Calibri"/>
              </a:rPr>
              <a:t>y</a:t>
            </a:r>
            <a:r>
              <a:rPr b="0" i="0" lang="en-US" sz="1200" u="none" cap="none" strike="noStrike">
                <a:solidFill>
                  <a:schemeClr val="dk1"/>
                </a:solidFill>
                <a:latin typeface="Calibri"/>
                <a:ea typeface="Calibri"/>
                <a:cs typeface="Calibri"/>
                <a:sym typeface="Calibri"/>
              </a:rPr>
              <a:t> electrons from both carbon and oxygen bend toward each other and overlap. That also forms a bond.</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By the way, bonds that overlap directly between 2 atoms are called sigma bonds. The overlapped region is spherically shaped, much like the </a:t>
            </a:r>
            <a:r>
              <a:rPr b="0" i="1" lang="en-US" sz="1200" u="none" cap="none" strike="noStrike">
                <a:solidFill>
                  <a:schemeClr val="dk1"/>
                </a:solidFill>
                <a:latin typeface="Calibri"/>
                <a:ea typeface="Calibri"/>
                <a:cs typeface="Calibri"/>
                <a:sym typeface="Calibri"/>
              </a:rPr>
              <a:t>s</a:t>
            </a:r>
            <a:r>
              <a:rPr b="0" i="0" lang="en-US" sz="1200" u="none" cap="none" strike="noStrike">
                <a:solidFill>
                  <a:schemeClr val="dk1"/>
                </a:solidFill>
                <a:latin typeface="Calibri"/>
                <a:ea typeface="Calibri"/>
                <a:cs typeface="Calibri"/>
                <a:sym typeface="Calibri"/>
              </a:rPr>
              <a:t> orbital. The Greek letter for the "s" sound is σ (sigma). The sigma bonds are the strongest of the bonds.</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bond formed by the overlapping p orbital electrons is called a pi (π) bond. Note the overlapping at the top and bottom of the p orbital electrons, but it still counts as just one pi bond. In the Lewis Structure at the top, the double bond symbol (=) shows 2 lines. One is the sigma bond and the other line represents the pi bond.</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58" name="Shape 258"/>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Shape 266"/>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67" name="Shape 267"/>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This is the same molecule as above but seen from the top. I left off the pi bond so you can see the sp</a:t>
            </a:r>
            <a:r>
              <a:rPr b="0" baseline="30000" i="0" lang="en-US" sz="1200" u="none" cap="none" strike="noStrike">
                <a:solidFill>
                  <a:schemeClr val="dk1"/>
                </a:solidFill>
                <a:latin typeface="Calibri"/>
                <a:ea typeface="Calibri"/>
                <a:cs typeface="Calibri"/>
                <a:sym typeface="Calibri"/>
              </a:rPr>
              <a:t>2</a:t>
            </a:r>
            <a:r>
              <a:rPr b="0" i="0" lang="en-US" sz="1200" u="none" cap="none" strike="noStrike">
                <a:solidFill>
                  <a:schemeClr val="dk1"/>
                </a:solidFill>
                <a:latin typeface="Calibri"/>
                <a:ea typeface="Calibri"/>
                <a:cs typeface="Calibri"/>
                <a:sym typeface="Calibri"/>
              </a:rPr>
              <a:t> bonds better. These bonds sit flat (planar) and form 120° angles. </a:t>
            </a:r>
          </a:p>
        </p:txBody>
      </p:sp>
      <p:sp>
        <p:nvSpPr>
          <p:cNvPr id="268" name="Shape 268"/>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Shape 275"/>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76" name="Shape 276"/>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To show its flexibility even more, carbon can connect to an element that needs 3 electrons to reach its octet. The molecule of hydrogen cyanide has carbon in the center of hydrogen and nitrogen. A triple bond is needed with nitrogen.</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Like before, carbon promotes one of its 2s electrons to the 2p</a:t>
            </a:r>
            <a:r>
              <a:rPr b="0" baseline="-25000" i="0" lang="en-US" sz="1200" u="none" cap="none" strike="noStrike">
                <a:solidFill>
                  <a:schemeClr val="dk1"/>
                </a:solidFill>
                <a:latin typeface="Calibri"/>
                <a:ea typeface="Calibri"/>
                <a:cs typeface="Calibri"/>
                <a:sym typeface="Calibri"/>
              </a:rPr>
              <a:t>z</a:t>
            </a:r>
            <a:r>
              <a:rPr b="0" i="0" lang="en-US" sz="1200" u="none" cap="none" strike="noStrike">
                <a:solidFill>
                  <a:schemeClr val="dk1"/>
                </a:solidFill>
                <a:latin typeface="Calibri"/>
                <a:ea typeface="Calibri"/>
                <a:cs typeface="Calibri"/>
                <a:sym typeface="Calibri"/>
              </a:rPr>
              <a:t> orbital. Then the other 2s electron plus one of the p orbital electrons gets hybridized into an sp orbital. The two sp orbital electrons point in the opposite direction. One will bond with hydrogen and the other with nitrogen. The two 2p</a:t>
            </a:r>
            <a:r>
              <a:rPr b="0" baseline="-25000" i="0" lang="en-US" sz="1200" u="none" cap="none" strike="noStrike">
                <a:solidFill>
                  <a:schemeClr val="dk1"/>
                </a:solidFill>
                <a:latin typeface="Calibri"/>
                <a:ea typeface="Calibri"/>
                <a:cs typeface="Calibri"/>
                <a:sym typeface="Calibri"/>
              </a:rPr>
              <a:t>x</a:t>
            </a:r>
            <a:r>
              <a:rPr b="0" i="0" lang="en-US" sz="1200" u="none" cap="none" strike="noStrike">
                <a:solidFill>
                  <a:schemeClr val="dk1"/>
                </a:solidFill>
                <a:latin typeface="Calibri"/>
                <a:ea typeface="Calibri"/>
                <a:cs typeface="Calibri"/>
                <a:sym typeface="Calibri"/>
              </a:rPr>
              <a:t> and 2p</a:t>
            </a:r>
            <a:r>
              <a:rPr b="0" baseline="-25000" i="0" lang="en-US" sz="1200" u="none" cap="none" strike="noStrike">
                <a:solidFill>
                  <a:schemeClr val="dk1"/>
                </a:solidFill>
                <a:latin typeface="Calibri"/>
                <a:ea typeface="Calibri"/>
                <a:cs typeface="Calibri"/>
                <a:sym typeface="Calibri"/>
              </a:rPr>
              <a:t>y</a:t>
            </a:r>
            <a:r>
              <a:rPr b="0" i="0" lang="en-US" sz="1200" u="none" cap="none" strike="noStrike">
                <a:solidFill>
                  <a:schemeClr val="dk1"/>
                </a:solidFill>
                <a:latin typeface="Calibri"/>
                <a:ea typeface="Calibri"/>
                <a:cs typeface="Calibri"/>
                <a:sym typeface="Calibri"/>
              </a:rPr>
              <a:t> electrons will form the other two bonds. (Shown in next panel.)</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77" name="Shape 277"/>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Shape 284"/>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5" name="Shape 285"/>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Here the hydrogen, carbon, and nitrogen atoms are set to bond. The </a:t>
            </a:r>
            <a:r>
              <a:rPr b="0" i="0" lang="en-US" sz="1300" u="none" cap="none" strike="noStrike">
                <a:solidFill>
                  <a:schemeClr val="dk1"/>
                </a:solidFill>
                <a:latin typeface="Calibri"/>
                <a:ea typeface="Calibri"/>
                <a:cs typeface="Calibri"/>
                <a:sym typeface="Calibri"/>
              </a:rPr>
              <a:t>pink</a:t>
            </a:r>
            <a:r>
              <a:rPr b="0" i="0" lang="en-US" sz="1200" u="none" cap="none" strike="noStrike">
                <a:solidFill>
                  <a:schemeClr val="dk1"/>
                </a:solidFill>
                <a:latin typeface="Calibri"/>
                <a:ea typeface="Calibri"/>
                <a:cs typeface="Calibri"/>
                <a:sym typeface="Calibri"/>
              </a:rPr>
              <a:t> sp electrons point directly at the atom they will bond with. Notice that the electrons in nitrogen did the same hybridization as carbon. The only difference is that nitrogen has 1 more electron than carbon which explains why one of nitrogen's sp electrons is full (2 dots) and forms a lone pair (non-bonding pair). </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yellow lobes are the unchanged p orbital electrons as are the green lobes. They are going to bend towards each other and overlap.</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Here the sigma bond between the sp electrons have overlapped and those bonds are in place. The 2 pairs of p electrons are moving towards each other. In the next panel I show overlap of the p electrons</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yellow lobes form a single pi bond above and below the sigma bond. The green lobes form a single pi bond to the front and back of the sigma bond. So in the Lewis structure that shows the triple bond, one line represent the sigma bond and the other 2 lines represent the 2 pi bonds. The lone pair of electrons on the nitrogen atom are the 2 dots in the non-bonding </a:t>
            </a:r>
            <a:r>
              <a:rPr b="0" i="1" lang="en-US" sz="1200" u="none" cap="none" strike="noStrike">
                <a:solidFill>
                  <a:schemeClr val="dk1"/>
                </a:solidFill>
                <a:latin typeface="Calibri"/>
                <a:ea typeface="Calibri"/>
                <a:cs typeface="Calibri"/>
                <a:sym typeface="Calibri"/>
              </a:rPr>
              <a:t>sp</a:t>
            </a:r>
            <a:r>
              <a:rPr b="0" i="0" lang="en-US" sz="1200" u="none" cap="none" strike="noStrike">
                <a:solidFill>
                  <a:schemeClr val="dk1"/>
                </a:solidFill>
                <a:latin typeface="Calibri"/>
                <a:ea typeface="Calibri"/>
                <a:cs typeface="Calibri"/>
                <a:sym typeface="Calibri"/>
              </a:rPr>
              <a:t> orbital. The hydrogen atom also forms a sigma bond with carbon's second </a:t>
            </a:r>
            <a:r>
              <a:rPr b="0" i="1" lang="en-US" sz="1200" u="none" cap="none" strike="noStrike">
                <a:solidFill>
                  <a:schemeClr val="dk1"/>
                </a:solidFill>
                <a:latin typeface="Calibri"/>
                <a:ea typeface="Calibri"/>
                <a:cs typeface="Calibri"/>
                <a:sym typeface="Calibri"/>
              </a:rPr>
              <a:t>sp</a:t>
            </a:r>
            <a:r>
              <a:rPr b="0" i="0" lang="en-US" sz="1200" u="none" cap="none" strike="noStrike">
                <a:solidFill>
                  <a:schemeClr val="dk1"/>
                </a:solidFill>
                <a:latin typeface="Calibri"/>
                <a:ea typeface="Calibri"/>
                <a:cs typeface="Calibri"/>
                <a:sym typeface="Calibri"/>
              </a:rPr>
              <a:t> orbital electron.</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shape of the molecule is linear because the sp electrons are on opposite sides of carbon and nitrogen and there are no lone pairs on carbon to repel these bonds.</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86" name="Shape 286"/>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0" name="Shape 130"/>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31" name="Shape 131"/>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Shape 295"/>
          <p:cNvSpPr txBox="1"/>
          <p:nvPr>
            <p:ph idx="1" type="body"/>
          </p:nvPr>
        </p:nvSpPr>
        <p:spPr>
          <a:xfrm>
            <a:off x="731520" y="4560570"/>
            <a:ext cx="5852160" cy="4320540"/>
          </a:xfrm>
          <a:prstGeom prst="rect">
            <a:avLst/>
          </a:prstGeom>
        </p:spPr>
        <p:txBody>
          <a:bodyPr anchorCtr="0" anchor="t" bIns="91425" lIns="91425" rIns="91425" wrap="square" tIns="91425">
            <a:noAutofit/>
          </a:bodyPr>
          <a:lstStyle/>
          <a:p>
            <a:pPr lvl="0">
              <a:spcBef>
                <a:spcPts val="0"/>
              </a:spcBef>
              <a:buNone/>
            </a:pPr>
            <a:r>
              <a:t/>
            </a:r>
            <a:endParaRPr/>
          </a:p>
        </p:txBody>
      </p:sp>
      <p:sp>
        <p:nvSpPr>
          <p:cNvPr id="296" name="Shape 296"/>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Shape 301"/>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02" name="Shape 302"/>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Phosphorus is in the 3rd row on the Periodic Table. So its principle quantum number is n=3. At n=3, the </a:t>
            </a:r>
            <a:r>
              <a:rPr b="0" i="1" lang="en-US" sz="1200" u="none" cap="none" strike="noStrike">
                <a:solidFill>
                  <a:schemeClr val="dk1"/>
                </a:solidFill>
                <a:latin typeface="Calibri"/>
                <a:ea typeface="Calibri"/>
                <a:cs typeface="Calibri"/>
                <a:sym typeface="Calibri"/>
              </a:rPr>
              <a:t>l</a:t>
            </a:r>
            <a:r>
              <a:rPr b="0" i="0" lang="en-US" sz="1200" u="none" cap="none" strike="noStrike">
                <a:solidFill>
                  <a:schemeClr val="dk1"/>
                </a:solidFill>
                <a:latin typeface="Calibri"/>
                <a:ea typeface="Calibri"/>
                <a:cs typeface="Calibri"/>
                <a:sym typeface="Calibri"/>
              </a:rPr>
              <a:t> values available (if you remember) are 0, 1, and 2. That means s, p, and d orbitals are available. Carbon is in row 2, so it doesn't have any d orbitals available. Because d orbitals are available for phosphorus, it can promote one of its 3s electrons to a d orbital. </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What you see here is that 1 of the 3s electrons got promoted to one of the d orbitals. That causes the appearance of four turquoise egg shape lobes. Those 4 lobes are just one </a:t>
            </a:r>
            <a:r>
              <a:rPr b="0" i="1" lang="en-US" sz="1200" u="none" cap="none" strike="noStrike">
                <a:solidFill>
                  <a:schemeClr val="dk1"/>
                </a:solidFill>
                <a:latin typeface="Calibri"/>
                <a:ea typeface="Calibri"/>
                <a:cs typeface="Calibri"/>
                <a:sym typeface="Calibri"/>
              </a:rPr>
              <a:t>d</a:t>
            </a:r>
            <a:r>
              <a:rPr b="0" i="0" lang="en-US" sz="1200" u="none" cap="none" strike="noStrike">
                <a:solidFill>
                  <a:schemeClr val="dk1"/>
                </a:solidFill>
                <a:latin typeface="Calibri"/>
                <a:ea typeface="Calibri"/>
                <a:cs typeface="Calibri"/>
                <a:sym typeface="Calibri"/>
              </a:rPr>
              <a:t> orbital electron that came from the 3s orbital. I picked the d</a:t>
            </a:r>
            <a:r>
              <a:rPr b="0" baseline="-25000" i="0" lang="en-US" sz="1200" u="none" cap="none" strike="noStrike">
                <a:solidFill>
                  <a:schemeClr val="dk1"/>
                </a:solidFill>
                <a:latin typeface="Calibri"/>
                <a:ea typeface="Calibri"/>
                <a:cs typeface="Calibri"/>
                <a:sym typeface="Calibri"/>
              </a:rPr>
              <a:t>xy</a:t>
            </a:r>
            <a:r>
              <a:rPr b="0" i="0" lang="en-US" sz="1200" u="none" cap="none" strike="noStrike">
                <a:solidFill>
                  <a:schemeClr val="dk1"/>
                </a:solidFill>
                <a:latin typeface="Calibri"/>
                <a:ea typeface="Calibri"/>
                <a:cs typeface="Calibri"/>
                <a:sym typeface="Calibri"/>
              </a:rPr>
              <a:t> orbital because it's easier to draw.</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beauty of this move is that phosphorus now has five electrons that are in 3 different orbitals. That allows it to hybridize all of them into 5 identically shaped orbitals. These are called sp</a:t>
            </a:r>
            <a:r>
              <a:rPr b="0" baseline="30000" i="0" lang="en-US" sz="1200" u="none" cap="none" strike="noStrike">
                <a:solidFill>
                  <a:schemeClr val="dk1"/>
                </a:solidFill>
                <a:latin typeface="Calibri"/>
                <a:ea typeface="Calibri"/>
                <a:cs typeface="Calibri"/>
                <a:sym typeface="Calibri"/>
              </a:rPr>
              <a:t>3</a:t>
            </a:r>
            <a:r>
              <a:rPr b="0" i="0" lang="en-US" sz="1200" u="none" cap="none" strike="noStrike">
                <a:solidFill>
                  <a:schemeClr val="dk1"/>
                </a:solidFill>
                <a:latin typeface="Calibri"/>
                <a:ea typeface="Calibri"/>
                <a:cs typeface="Calibri"/>
                <a:sym typeface="Calibri"/>
              </a:rPr>
              <a:t>d orbitals because the one s orbital, three p orbitals, and one d orbital were hybridized</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After the five electrons are hybridized, they are five electrons of equal size and shape. They are five sp</a:t>
            </a:r>
            <a:r>
              <a:rPr b="0" baseline="30000" i="0" lang="en-US" sz="1200" u="none" cap="none" strike="noStrike">
                <a:solidFill>
                  <a:schemeClr val="dk1"/>
                </a:solidFill>
                <a:latin typeface="Calibri"/>
                <a:ea typeface="Calibri"/>
                <a:cs typeface="Calibri"/>
                <a:sym typeface="Calibri"/>
              </a:rPr>
              <a:t>3</a:t>
            </a:r>
            <a:r>
              <a:rPr b="0" i="0" lang="en-US" sz="1200" u="none" cap="none" strike="noStrike">
                <a:solidFill>
                  <a:schemeClr val="dk1"/>
                </a:solidFill>
                <a:latin typeface="Calibri"/>
                <a:ea typeface="Calibri"/>
                <a:cs typeface="Calibri"/>
                <a:sym typeface="Calibri"/>
              </a:rPr>
              <a:t>d orbital electrons. Three form a triangle (120° separation) in the middle. One bond is above and one is below those 3. Here is the geometry of how it will bond with the 5 chlorine atoms.</a:t>
            </a:r>
            <a:br>
              <a:rPr b="0" i="0" lang="en-US" sz="1200" u="none" cap="none" strike="noStrike">
                <a:solidFill>
                  <a:schemeClr val="dk1"/>
                </a:solidFill>
                <a:latin typeface="Calibri"/>
                <a:ea typeface="Calibri"/>
                <a:cs typeface="Calibri"/>
                <a:sym typeface="Calibri"/>
              </a:rPr>
            </a:b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03" name="Shape 303"/>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Shape 312"/>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13" name="Shape 313"/>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14" name="Shape 314"/>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Shape 322"/>
          <p:cNvSpPr txBox="1"/>
          <p:nvPr>
            <p:ph idx="1" type="body"/>
          </p:nvPr>
        </p:nvSpPr>
        <p:spPr>
          <a:xfrm>
            <a:off x="731520" y="4560570"/>
            <a:ext cx="5852160" cy="4320540"/>
          </a:xfrm>
          <a:prstGeom prst="rect">
            <a:avLst/>
          </a:prstGeom>
        </p:spPr>
        <p:txBody>
          <a:bodyPr anchorCtr="0" anchor="t" bIns="91425" lIns="91425" rIns="91425" wrap="square" tIns="91425">
            <a:noAutofit/>
          </a:bodyPr>
          <a:lstStyle/>
          <a:p>
            <a:pPr lvl="0">
              <a:spcBef>
                <a:spcPts val="0"/>
              </a:spcBef>
              <a:buNone/>
            </a:pPr>
            <a:r>
              <a:t/>
            </a:r>
            <a:endParaRPr/>
          </a:p>
        </p:txBody>
      </p:sp>
      <p:sp>
        <p:nvSpPr>
          <p:cNvPr id="323" name="Shape 323"/>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8" name="Shape 328"/>
        <p:cNvGrpSpPr/>
        <p:nvPr/>
      </p:nvGrpSpPr>
      <p:grpSpPr>
        <a:xfrm>
          <a:off x="0" y="0"/>
          <a:ext cx="0" cy="0"/>
          <a:chOff x="0" y="0"/>
          <a:chExt cx="0" cy="0"/>
        </a:xfrm>
      </p:grpSpPr>
      <p:sp>
        <p:nvSpPr>
          <p:cNvPr id="329" name="Shape 329"/>
          <p:cNvSpPr txBox="1"/>
          <p:nvPr>
            <p:ph idx="1" type="body"/>
          </p:nvPr>
        </p:nvSpPr>
        <p:spPr>
          <a:xfrm>
            <a:off x="731520" y="4560570"/>
            <a:ext cx="5852160" cy="4320540"/>
          </a:xfrm>
          <a:prstGeom prst="rect">
            <a:avLst/>
          </a:prstGeom>
        </p:spPr>
        <p:txBody>
          <a:bodyPr anchorCtr="0" anchor="t" bIns="91425" lIns="91425" rIns="91425" wrap="square" tIns="91425">
            <a:noAutofit/>
          </a:bodyPr>
          <a:lstStyle/>
          <a:p>
            <a:pPr lvl="0">
              <a:spcBef>
                <a:spcPts val="0"/>
              </a:spcBef>
              <a:buNone/>
            </a:pPr>
            <a:r>
              <a:t/>
            </a:r>
            <a:endParaRPr/>
          </a:p>
        </p:txBody>
      </p:sp>
      <p:sp>
        <p:nvSpPr>
          <p:cNvPr id="330" name="Shape 330"/>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4" name="Shape 334"/>
        <p:cNvGrpSpPr/>
        <p:nvPr/>
      </p:nvGrpSpPr>
      <p:grpSpPr>
        <a:xfrm>
          <a:off x="0" y="0"/>
          <a:ext cx="0" cy="0"/>
          <a:chOff x="0" y="0"/>
          <a:chExt cx="0" cy="0"/>
        </a:xfrm>
      </p:grpSpPr>
      <p:sp>
        <p:nvSpPr>
          <p:cNvPr id="335" name="Shape 335"/>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p:spPr>
      </p:sp>
      <p:sp>
        <p:nvSpPr>
          <p:cNvPr id="336" name="Shape 336"/>
          <p:cNvSpPr txBox="1"/>
          <p:nvPr>
            <p:ph idx="1" type="body"/>
          </p:nvPr>
        </p:nvSpPr>
        <p:spPr>
          <a:xfrm>
            <a:off x="731520" y="4560570"/>
            <a:ext cx="5852100" cy="4320600"/>
          </a:xfrm>
          <a:prstGeom prst="rect">
            <a:avLst/>
          </a:prstGeom>
        </p:spPr>
        <p:txBody>
          <a:bodyPr anchorCtr="0" anchor="t" bIns="91425" lIns="91425" rIns="91425" wrap="square" tIns="91425">
            <a:noAutofit/>
          </a:bodyPr>
          <a:lstStyle/>
          <a:p>
            <a:pPr lvl="0">
              <a:spcBef>
                <a:spcPts val="0"/>
              </a:spcBef>
              <a:buNone/>
            </a:pPr>
            <a:r>
              <a:t/>
            </a:r>
            <a:endParaRPr/>
          </a:p>
        </p:txBody>
      </p:sp>
      <p:sp>
        <p:nvSpPr>
          <p:cNvPr id="337" name="Shape 337"/>
          <p:cNvSpPr txBox="1"/>
          <p:nvPr>
            <p:ph idx="12" type="sldNum"/>
          </p:nvPr>
        </p:nvSpPr>
        <p:spPr>
          <a:xfrm>
            <a:off x="4143587" y="9119474"/>
            <a:ext cx="3169800" cy="480000"/>
          </a:xfrm>
          <a:prstGeom prst="rect">
            <a:avLst/>
          </a:prstGeom>
        </p:spPr>
        <p:txBody>
          <a:bodyPr anchorCtr="0" anchor="b" bIns="48325" lIns="96650" rIns="96650" wrap="square" tIns="48325">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Shape 146"/>
          <p:cNvSpPr txBox="1"/>
          <p:nvPr>
            <p:ph idx="1" type="body"/>
          </p:nvPr>
        </p:nvSpPr>
        <p:spPr>
          <a:xfrm>
            <a:off x="731520" y="4560570"/>
            <a:ext cx="5852160" cy="4320540"/>
          </a:xfrm>
          <a:prstGeom prst="rect">
            <a:avLst/>
          </a:prstGeom>
        </p:spPr>
        <p:txBody>
          <a:bodyPr anchorCtr="0" anchor="t" bIns="91425" lIns="91425" rIns="91425" wrap="square" tIns="91425">
            <a:noAutofit/>
          </a:bodyPr>
          <a:lstStyle/>
          <a:p>
            <a:pPr lvl="0">
              <a:spcBef>
                <a:spcPts val="0"/>
              </a:spcBef>
              <a:buNone/>
            </a:pPr>
            <a:r>
              <a:t/>
            </a:r>
            <a:endParaRPr/>
          </a:p>
        </p:txBody>
      </p:sp>
      <p:sp>
        <p:nvSpPr>
          <p:cNvPr id="147" name="Shape 147"/>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Shape 153"/>
          <p:cNvSpPr txBox="1"/>
          <p:nvPr>
            <p:ph idx="1" type="body"/>
          </p:nvPr>
        </p:nvSpPr>
        <p:spPr>
          <a:xfrm>
            <a:off x="731520" y="4560570"/>
            <a:ext cx="5852160" cy="4320540"/>
          </a:xfrm>
          <a:prstGeom prst="rect">
            <a:avLst/>
          </a:prstGeom>
        </p:spPr>
        <p:txBody>
          <a:bodyPr anchorCtr="0" anchor="t" bIns="91425" lIns="91425" rIns="91425" wrap="square" tIns="91425">
            <a:noAutofit/>
          </a:bodyPr>
          <a:lstStyle/>
          <a:p>
            <a:pPr lvl="0">
              <a:spcBef>
                <a:spcPts val="0"/>
              </a:spcBef>
              <a:buNone/>
            </a:pPr>
            <a:r>
              <a:t/>
            </a:r>
            <a:endParaRPr/>
          </a:p>
        </p:txBody>
      </p:sp>
      <p:sp>
        <p:nvSpPr>
          <p:cNvPr id="154" name="Shape 154"/>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Shape 161"/>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2" name="Shape 162"/>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The real magic of electrons are their ability to change shapes depending on the needs for bonding. For example, on the left is nitrogen's 3 lobe-shaped </a:t>
            </a:r>
            <a:r>
              <a:rPr b="0" i="1" lang="en-US" sz="1200" u="none" cap="none" strike="noStrike">
                <a:solidFill>
                  <a:schemeClr val="dk1"/>
                </a:solidFill>
                <a:latin typeface="Calibri"/>
                <a:ea typeface="Calibri"/>
                <a:cs typeface="Calibri"/>
                <a:sym typeface="Calibri"/>
              </a:rPr>
              <a:t>p</a:t>
            </a:r>
            <a:r>
              <a:rPr b="0" i="0" lang="en-US" sz="1200" u="none" cap="none" strike="noStrike">
                <a:solidFill>
                  <a:schemeClr val="dk1"/>
                </a:solidFill>
                <a:latin typeface="Calibri"/>
                <a:ea typeface="Calibri"/>
                <a:cs typeface="Calibri"/>
                <a:sym typeface="Calibri"/>
              </a:rPr>
              <a:t> orbital electrons that sit along the x, y, and z axis. The </a:t>
            </a:r>
            <a:r>
              <a:rPr b="0" i="1" lang="en-US" sz="1200" u="none" cap="none" strike="noStrike">
                <a:solidFill>
                  <a:schemeClr val="dk1"/>
                </a:solidFill>
                <a:latin typeface="Calibri"/>
                <a:ea typeface="Calibri"/>
                <a:cs typeface="Calibri"/>
                <a:sym typeface="Calibri"/>
              </a:rPr>
              <a:t>s</a:t>
            </a:r>
            <a:r>
              <a:rPr b="0" i="0" lang="en-US" sz="1200" u="none" cap="none" strike="noStrike">
                <a:solidFill>
                  <a:schemeClr val="dk1"/>
                </a:solidFill>
                <a:latin typeface="Calibri"/>
                <a:ea typeface="Calibri"/>
                <a:cs typeface="Calibri"/>
                <a:sym typeface="Calibri"/>
              </a:rPr>
              <a:t> orbital is the large orange translucent sphere. In this configuration, p orbital electrons are at 90° angles. Depending on how many other atoms it needs to connect to, the electrons can rearrange themselves into different shapes to accommodate the number of bonds it needs to make. Those can have different angles. </a:t>
            </a:r>
            <a:r>
              <a:rPr b="0" i="0" lang="en-US" sz="1300" u="none" cap="none" strike="noStrike">
                <a:solidFill>
                  <a:schemeClr val="dk1"/>
                </a:solidFill>
                <a:latin typeface="Calibri"/>
                <a:ea typeface="Calibri"/>
                <a:cs typeface="Calibri"/>
                <a:sym typeface="Calibri"/>
              </a:rPr>
              <a:t>Roll cursor over image to see these 4 electrons change their shapes</a:t>
            </a:r>
            <a:r>
              <a:rPr b="0" i="0" lang="en-US" sz="1200" u="none" cap="none" strike="noStrike">
                <a:solidFill>
                  <a:schemeClr val="dk1"/>
                </a:solidFill>
                <a:latin typeface="Calibri"/>
                <a:ea typeface="Calibri"/>
                <a:cs typeface="Calibri"/>
                <a:sym typeface="Calibri"/>
              </a:rPr>
              <a:t>. Note: The </a:t>
            </a:r>
            <a:r>
              <a:rPr b="0" i="1" lang="en-US" sz="1200" u="none" cap="none" strike="noStrike">
                <a:solidFill>
                  <a:schemeClr val="dk1"/>
                </a:solidFill>
                <a:latin typeface="Calibri"/>
                <a:ea typeface="Calibri"/>
                <a:cs typeface="Calibri"/>
                <a:sym typeface="Calibri"/>
              </a:rPr>
              <a:t>p</a:t>
            </a:r>
            <a:r>
              <a:rPr b="0" i="0" lang="en-US" sz="1200" u="none" cap="none" strike="noStrike">
                <a:solidFill>
                  <a:schemeClr val="dk1"/>
                </a:solidFill>
                <a:latin typeface="Calibri"/>
                <a:ea typeface="Calibri"/>
                <a:cs typeface="Calibri"/>
                <a:sym typeface="Calibri"/>
              </a:rPr>
              <a:t> orbitals are drawn thinner than normal so you can see their orientations better.</a:t>
            </a:r>
          </a:p>
        </p:txBody>
      </p:sp>
      <p:sp>
        <p:nvSpPr>
          <p:cNvPr id="163" name="Shape 163"/>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Shape 170"/>
          <p:cNvSpPr txBox="1"/>
          <p:nvPr>
            <p:ph idx="1" type="body"/>
          </p:nvPr>
        </p:nvSpPr>
        <p:spPr>
          <a:xfrm>
            <a:off x="731520" y="4560570"/>
            <a:ext cx="5852160" cy="4320540"/>
          </a:xfrm>
          <a:prstGeom prst="rect">
            <a:avLst/>
          </a:prstGeom>
        </p:spPr>
        <p:txBody>
          <a:bodyPr anchorCtr="0" anchor="t" bIns="91425" lIns="91425" rIns="91425" wrap="square" tIns="91425">
            <a:noAutofit/>
          </a:bodyPr>
          <a:lstStyle/>
          <a:p>
            <a:pPr lvl="0">
              <a:spcBef>
                <a:spcPts val="0"/>
              </a:spcBef>
              <a:buNone/>
            </a:pPr>
            <a:r>
              <a:t/>
            </a:r>
            <a:endParaRPr/>
          </a:p>
        </p:txBody>
      </p:sp>
      <p:sp>
        <p:nvSpPr>
          <p:cNvPr id="171" name="Shape 171"/>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Shape 177"/>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8" name="Shape 178"/>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Up until now we have talked about the s, p, d, and f orbitals. That alone gives atoms all kinds of flexibility in connecting with other atoms. This tutorial is about how these orbitals can blend with each other to form new shapes, which gives even more flexibility in bonding. This blending is called hybridization. It's a good word because the final orbital is a hybrid of the original orbitals. </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In my example on the left, I show an </a:t>
            </a:r>
            <a:r>
              <a:rPr b="0" i="1" lang="en-US" sz="1200" u="none" cap="none" strike="noStrike">
                <a:solidFill>
                  <a:schemeClr val="dk1"/>
                </a:solidFill>
                <a:latin typeface="Calibri"/>
                <a:ea typeface="Calibri"/>
                <a:cs typeface="Calibri"/>
                <a:sym typeface="Calibri"/>
              </a:rPr>
              <a:t>s</a:t>
            </a:r>
            <a:r>
              <a:rPr b="0" i="0" lang="en-US" sz="1200" u="none" cap="none" strike="noStrike">
                <a:solidFill>
                  <a:schemeClr val="dk1"/>
                </a:solidFill>
                <a:latin typeface="Calibri"/>
                <a:ea typeface="Calibri"/>
                <a:cs typeface="Calibri"/>
                <a:sym typeface="Calibri"/>
              </a:rPr>
              <a:t> orbital and a </a:t>
            </a:r>
            <a:r>
              <a:rPr b="0" i="1" lang="en-US" sz="1200" u="none" cap="none" strike="noStrike">
                <a:solidFill>
                  <a:schemeClr val="dk1"/>
                </a:solidFill>
                <a:latin typeface="Calibri"/>
                <a:ea typeface="Calibri"/>
                <a:cs typeface="Calibri"/>
                <a:sym typeface="Calibri"/>
              </a:rPr>
              <a:t>p</a:t>
            </a:r>
            <a:r>
              <a:rPr b="0" i="0" lang="en-US" sz="1200" u="none" cap="none" strike="noStrike">
                <a:solidFill>
                  <a:schemeClr val="dk1"/>
                </a:solidFill>
                <a:latin typeface="Calibri"/>
                <a:ea typeface="Calibri"/>
                <a:cs typeface="Calibri"/>
                <a:sym typeface="Calibri"/>
              </a:rPr>
              <a:t> orbital at the top. When they blend they make an </a:t>
            </a:r>
            <a:r>
              <a:rPr b="0" i="1" lang="en-US" sz="1200" u="none" cap="none" strike="noStrike">
                <a:solidFill>
                  <a:schemeClr val="dk1"/>
                </a:solidFill>
                <a:latin typeface="Calibri"/>
                <a:ea typeface="Calibri"/>
                <a:cs typeface="Calibri"/>
                <a:sym typeface="Calibri"/>
              </a:rPr>
              <a:t>sp</a:t>
            </a:r>
            <a:r>
              <a:rPr b="0" i="0" lang="en-US" sz="1200" u="none" cap="none" strike="noStrike">
                <a:solidFill>
                  <a:schemeClr val="dk1"/>
                </a:solidFill>
                <a:latin typeface="Calibri"/>
                <a:ea typeface="Calibri"/>
                <a:cs typeface="Calibri"/>
                <a:sym typeface="Calibri"/>
              </a:rPr>
              <a:t> orbital. You can see some of the traits of both </a:t>
            </a:r>
            <a:r>
              <a:rPr b="0" i="1" lang="en-US" sz="1200" u="none" cap="none" strike="noStrike">
                <a:solidFill>
                  <a:schemeClr val="dk1"/>
                </a:solidFill>
                <a:latin typeface="Calibri"/>
                <a:ea typeface="Calibri"/>
                <a:cs typeface="Calibri"/>
                <a:sym typeface="Calibri"/>
              </a:rPr>
              <a:t>s</a:t>
            </a:r>
            <a:r>
              <a:rPr b="0" i="0" lang="en-US" sz="1200" u="none" cap="none" strike="noStrike">
                <a:solidFill>
                  <a:schemeClr val="dk1"/>
                </a:solidFill>
                <a:latin typeface="Calibri"/>
                <a:ea typeface="Calibri"/>
                <a:cs typeface="Calibri"/>
                <a:sym typeface="Calibri"/>
              </a:rPr>
              <a:t> and </a:t>
            </a:r>
            <a:r>
              <a:rPr b="0" i="1" lang="en-US" sz="1200" u="none" cap="none" strike="noStrike">
                <a:solidFill>
                  <a:schemeClr val="dk1"/>
                </a:solidFill>
                <a:latin typeface="Calibri"/>
                <a:ea typeface="Calibri"/>
                <a:cs typeface="Calibri"/>
                <a:sym typeface="Calibri"/>
              </a:rPr>
              <a:t>p</a:t>
            </a:r>
            <a:r>
              <a:rPr b="0" i="0" lang="en-US" sz="1200" u="none" cap="none" strike="noStrike">
                <a:solidFill>
                  <a:schemeClr val="dk1"/>
                </a:solidFill>
                <a:latin typeface="Calibri"/>
                <a:ea typeface="Calibri"/>
                <a:cs typeface="Calibri"/>
                <a:sym typeface="Calibri"/>
              </a:rPr>
              <a:t> orbitals in the </a:t>
            </a:r>
            <a:r>
              <a:rPr b="0" i="1" lang="en-US" sz="1200" u="none" cap="none" strike="noStrike">
                <a:solidFill>
                  <a:schemeClr val="dk1"/>
                </a:solidFill>
                <a:latin typeface="Calibri"/>
                <a:ea typeface="Calibri"/>
                <a:cs typeface="Calibri"/>
                <a:sym typeface="Calibri"/>
              </a:rPr>
              <a:t>sp</a:t>
            </a:r>
            <a:r>
              <a:rPr b="0" i="0" lang="en-US" sz="1200" u="none" cap="none" strike="noStrike">
                <a:solidFill>
                  <a:schemeClr val="dk1"/>
                </a:solidFill>
                <a:latin typeface="Calibri"/>
                <a:ea typeface="Calibri"/>
                <a:cs typeface="Calibri"/>
                <a:sym typeface="Calibri"/>
              </a:rPr>
              <a:t> orbital.</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79" name="Shape 179"/>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Shape 186"/>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87" name="Shape 187"/>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Since organic chemistry and biochemistry rely on the carbon atom, that's the element that we put our attention on first. The diversity of carbon to make complex molecules is only possible because of the hybridization that its electrons undergo. On the left are 3 carbon atoms with their electrons in their ground state (lowest energy level). Carbon's two </a:t>
            </a:r>
            <a:r>
              <a:rPr b="0" i="1" lang="en-US" sz="1200" u="none" cap="none" strike="noStrike">
                <a:solidFill>
                  <a:schemeClr val="dk1"/>
                </a:solidFill>
                <a:latin typeface="Calibri"/>
                <a:ea typeface="Calibri"/>
                <a:cs typeface="Calibri"/>
                <a:sym typeface="Calibri"/>
              </a:rPr>
              <a:t>2p</a:t>
            </a:r>
            <a:r>
              <a:rPr b="0" i="0" lang="en-US" sz="1200" u="none" cap="none" strike="noStrike">
                <a:solidFill>
                  <a:schemeClr val="dk1"/>
                </a:solidFill>
                <a:latin typeface="Calibri"/>
                <a:ea typeface="Calibri"/>
                <a:cs typeface="Calibri"/>
                <a:sym typeface="Calibri"/>
              </a:rPr>
              <a:t> orbital electrons (2p</a:t>
            </a:r>
            <a:r>
              <a:rPr b="0" baseline="-25000" i="0" lang="en-US" sz="1200" u="none" cap="none" strike="noStrike">
                <a:solidFill>
                  <a:schemeClr val="dk1"/>
                </a:solidFill>
                <a:latin typeface="Calibri"/>
                <a:ea typeface="Calibri"/>
                <a:cs typeface="Calibri"/>
                <a:sym typeface="Calibri"/>
              </a:rPr>
              <a:t>x</a:t>
            </a:r>
            <a:r>
              <a:rPr b="0" i="0" lang="en-US" sz="1200" u="none" cap="none" strike="noStrike">
                <a:solidFill>
                  <a:schemeClr val="dk1"/>
                </a:solidFill>
                <a:latin typeface="Calibri"/>
                <a:ea typeface="Calibri"/>
                <a:cs typeface="Calibri"/>
                <a:sym typeface="Calibri"/>
              </a:rPr>
              <a:t> and 2p</a:t>
            </a:r>
            <a:r>
              <a:rPr b="0" baseline="-25000" i="0" lang="en-US" sz="1200" u="none" cap="none" strike="noStrike">
                <a:solidFill>
                  <a:schemeClr val="dk1"/>
                </a:solidFill>
                <a:latin typeface="Calibri"/>
                <a:ea typeface="Calibri"/>
                <a:cs typeface="Calibri"/>
                <a:sym typeface="Calibri"/>
              </a:rPr>
              <a:t>y</a:t>
            </a:r>
            <a:r>
              <a:rPr b="0" i="0" lang="en-US" sz="1200" u="none" cap="none" strike="noStrike">
                <a:solidFill>
                  <a:schemeClr val="dk1"/>
                </a:solidFill>
                <a:latin typeface="Calibri"/>
                <a:ea typeface="Calibri"/>
                <a:cs typeface="Calibri"/>
                <a:sym typeface="Calibri"/>
              </a:rPr>
              <a:t>) are the more available for bonding than the s orbital electrons. However, those p orbital bonds would be at right angles to each other, which would make the atoms crowded. It also would only allow carbon to connect to 2 other atoms. So carbon's electrons do something that allows for more spacing and for connection to more atoms.</a:t>
            </a:r>
          </a:p>
        </p:txBody>
      </p:sp>
      <p:sp>
        <p:nvSpPr>
          <p:cNvPr id="188" name="Shape 188"/>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457200" y="720725"/>
            <a:ext cx="6400800" cy="36006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96" name="Shape 196"/>
          <p:cNvSpPr txBox="1"/>
          <p:nvPr>
            <p:ph idx="1" type="body"/>
          </p:nvPr>
        </p:nvSpPr>
        <p:spPr>
          <a:xfrm>
            <a:off x="731520" y="4560570"/>
            <a:ext cx="5852160" cy="4320540"/>
          </a:xfrm>
          <a:prstGeom prst="rect">
            <a:avLst/>
          </a:prstGeom>
          <a:noFill/>
          <a:ln>
            <a:noFill/>
          </a:ln>
        </p:spPr>
        <p:txBody>
          <a:bodyPr anchorCtr="0" anchor="t" bIns="48325" lIns="96650" rIns="96650" wrap="square" tIns="4832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Here is the ground state of carbon. The 1s electrons are small and not shown. They aren't involved in bonding. The two paired 2s electrons are spherical and are symbolized with two arrows. [↑↓]. There are 2 unpaired </a:t>
            </a:r>
            <a:r>
              <a:rPr b="0" i="1" lang="en-US" sz="1200" u="none" cap="none" strike="noStrike">
                <a:solidFill>
                  <a:schemeClr val="dk1"/>
                </a:solidFill>
                <a:latin typeface="Calibri"/>
                <a:ea typeface="Calibri"/>
                <a:cs typeface="Calibri"/>
                <a:sym typeface="Calibri"/>
              </a:rPr>
              <a:t>p</a:t>
            </a:r>
            <a:r>
              <a:rPr b="0" i="0" lang="en-US" sz="1200" u="none" cap="none" strike="noStrike">
                <a:solidFill>
                  <a:schemeClr val="dk1"/>
                </a:solidFill>
                <a:latin typeface="Calibri"/>
                <a:ea typeface="Calibri"/>
                <a:cs typeface="Calibri"/>
                <a:sym typeface="Calibri"/>
              </a:rPr>
              <a:t> orbital electrons that align on the x and y axes.</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As the carbon atom nears another atom, such as hydrogen, one of the electrons in the 2s orbital gets pulled into a higher energy orbital. In this case, it goes into the unfilled 2p</a:t>
            </a:r>
            <a:r>
              <a:rPr b="0" baseline="-25000" i="0" lang="en-US" sz="1200" u="none" cap="none" strike="noStrike">
                <a:solidFill>
                  <a:schemeClr val="dk1"/>
                </a:solidFill>
                <a:latin typeface="Calibri"/>
                <a:ea typeface="Calibri"/>
                <a:cs typeface="Calibri"/>
                <a:sym typeface="Calibri"/>
              </a:rPr>
              <a:t>z</a:t>
            </a:r>
            <a:r>
              <a:rPr b="0" i="0" lang="en-US" sz="1200" u="none" cap="none" strike="noStrike">
                <a:solidFill>
                  <a:schemeClr val="dk1"/>
                </a:solidFill>
                <a:latin typeface="Calibri"/>
                <a:ea typeface="Calibri"/>
                <a:cs typeface="Calibri"/>
                <a:sym typeface="Calibri"/>
              </a:rPr>
              <a:t> orbital (see next panel).</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97" name="Shape 197"/>
          <p:cNvSpPr txBox="1"/>
          <p:nvPr>
            <p:ph idx="12" type="sldNum"/>
          </p:nvPr>
        </p:nvSpPr>
        <p:spPr>
          <a:xfrm>
            <a:off x="4143587" y="9119474"/>
            <a:ext cx="3169920" cy="480060"/>
          </a:xfrm>
          <a:prstGeom prst="rect">
            <a:avLst/>
          </a:prstGeom>
          <a:noFill/>
          <a:ln>
            <a:noFill/>
          </a:ln>
        </p:spPr>
        <p:txBody>
          <a:bodyPr anchorCtr="0" anchor="b" bIns="48325" lIns="96650" rIns="96650" wrap="square" tIns="48325">
            <a:noAutofit/>
          </a:bodyPr>
          <a:lstStyle/>
          <a:p>
            <a:pPr indent="0" lvl="0" marL="0" marR="0" rtl="0" algn="r">
              <a:spcBef>
                <a:spcPts val="0"/>
              </a:spcBef>
              <a:buSzPct val="25000"/>
              <a:buNone/>
            </a:pPr>
            <a:fld id="{00000000-1234-1234-1234-123412341234}" type="slidenum">
              <a:rPr b="0" i="0" lang="en-US" sz="1300" u="none" cap="none" strike="noStrike">
                <a:solidFill>
                  <a:schemeClr val="dk1"/>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31.png"/><Relationship Id="rId5" Type="http://schemas.openxmlformats.org/officeDocument/2006/relationships/image" Target="../media/image1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title">
  <p:cSld name="Title Slide">
    <p:bg>
      <p:bgPr>
        <a:solidFill>
          <a:schemeClr val="lt1"/>
        </a:solidFill>
      </p:bgPr>
    </p:bg>
    <p:spTree>
      <p:nvGrpSpPr>
        <p:cNvPr id="18" name="Shape 18"/>
        <p:cNvGrpSpPr/>
        <p:nvPr/>
      </p:nvGrpSpPr>
      <p:grpSpPr>
        <a:xfrm>
          <a:off x="0" y="0"/>
          <a:ext cx="0" cy="0"/>
          <a:chOff x="0" y="0"/>
          <a:chExt cx="0" cy="0"/>
        </a:xfrm>
      </p:grpSpPr>
      <p:pic>
        <p:nvPicPr>
          <p:cNvPr descr="back_ground_element.png" id="19" name="Shape 19"/>
          <p:cNvPicPr preferRelativeResize="0"/>
          <p:nvPr/>
        </p:nvPicPr>
        <p:blipFill rotWithShape="1">
          <a:blip r:embed="rId2">
            <a:alphaModFix/>
          </a:blip>
          <a:srcRect b="0" l="0" r="0" t="0"/>
          <a:stretch/>
        </p:blipFill>
        <p:spPr>
          <a:xfrm>
            <a:off x="0" y="0"/>
            <a:ext cx="9144000" cy="5143500"/>
          </a:xfrm>
          <a:prstGeom prst="rect">
            <a:avLst/>
          </a:prstGeom>
          <a:noFill/>
          <a:ln>
            <a:noFill/>
          </a:ln>
        </p:spPr>
      </p:pic>
      <p:pic>
        <p:nvPicPr>
          <p:cNvPr descr="upper_swoosh_graphic_element.png" id="20" name="Shape 20"/>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descr="lower_swoosh_graphic_element.png" id="21" name="Shape 21"/>
          <p:cNvPicPr preferRelativeResize="0"/>
          <p:nvPr/>
        </p:nvPicPr>
        <p:blipFill rotWithShape="1">
          <a:blip r:embed="rId4">
            <a:alphaModFix/>
          </a:blip>
          <a:srcRect b="0" l="0" r="0" t="0"/>
          <a:stretch/>
        </p:blipFill>
        <p:spPr>
          <a:xfrm>
            <a:off x="0" y="0"/>
            <a:ext cx="9144000" cy="5143500"/>
          </a:xfrm>
          <a:prstGeom prst="rect">
            <a:avLst/>
          </a:prstGeom>
          <a:noFill/>
          <a:ln>
            <a:noFill/>
          </a:ln>
        </p:spPr>
      </p:pic>
      <p:pic>
        <p:nvPicPr>
          <p:cNvPr descr="atom_element_large.png" id="22" name="Shape 22"/>
          <p:cNvPicPr preferRelativeResize="0"/>
          <p:nvPr/>
        </p:nvPicPr>
        <p:blipFill rotWithShape="1">
          <a:blip r:embed="rId5">
            <a:alphaModFix/>
          </a:blip>
          <a:srcRect b="0" l="0" r="0" t="0"/>
          <a:stretch/>
        </p:blipFill>
        <p:spPr>
          <a:xfrm>
            <a:off x="-3733800" y="-114300"/>
            <a:ext cx="9144000" cy="7315200"/>
          </a:xfrm>
          <a:prstGeom prst="rect">
            <a:avLst/>
          </a:prstGeom>
          <a:noFill/>
          <a:ln>
            <a:noFill/>
          </a:ln>
        </p:spPr>
      </p:pic>
      <p:sp>
        <p:nvSpPr>
          <p:cNvPr id="23" name="Shape 23"/>
          <p:cNvSpPr txBox="1"/>
          <p:nvPr>
            <p:ph type="ctrTitle"/>
          </p:nvPr>
        </p:nvSpPr>
        <p:spPr>
          <a:xfrm>
            <a:off x="3886200" y="1028700"/>
            <a:ext cx="7772400" cy="645300"/>
          </a:xfrm>
          <a:prstGeom prst="rect">
            <a:avLst/>
          </a:prstGeom>
          <a:noFill/>
          <a:ln>
            <a:noFill/>
          </a:ln>
        </p:spPr>
        <p:txBody>
          <a:bodyPr anchorCtr="0" anchor="b" bIns="91425" lIns="91425" rIns="91425" wrap="square" tIns="91425"/>
          <a:lstStyle>
            <a:lvl1pPr indent="0" lvl="0" marL="0" marR="0" rtl="0" algn="l">
              <a:spcBef>
                <a:spcPts val="0"/>
              </a:spcBef>
              <a:buClr>
                <a:srgbClr val="44185D"/>
              </a:buClr>
              <a:buFont typeface="Arial"/>
              <a:buNone/>
              <a:defRPr b="1" i="0" sz="3600" u="none" cap="none" strike="noStrike">
                <a:solidFill>
                  <a:srgbClr val="66248C"/>
                </a:solidFill>
                <a:latin typeface="Questrial"/>
                <a:ea typeface="Questrial"/>
                <a:cs typeface="Questrial"/>
                <a:sym typeface="Quest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24" name="Shape 24"/>
          <p:cNvSpPr txBox="1"/>
          <p:nvPr>
            <p:ph idx="1" type="subTitle"/>
          </p:nvPr>
        </p:nvSpPr>
        <p:spPr>
          <a:xfrm>
            <a:off x="3904800" y="1567799"/>
            <a:ext cx="7753800" cy="1314600"/>
          </a:xfrm>
          <a:prstGeom prst="rect">
            <a:avLst/>
          </a:prstGeom>
          <a:noFill/>
          <a:ln>
            <a:noFill/>
          </a:ln>
          <a:effectLst>
            <a:reflection blurRad="0" dir="0" dist="0" endA="300" endPos="35000" fadeDir="5400000" kx="0" rotWithShape="0" algn="bl" stA="52000" stPos="0" sy="-100000" ky="0"/>
          </a:effectLst>
        </p:spPr>
        <p:txBody>
          <a:bodyPr anchorCtr="0" anchor="t" bIns="91425" lIns="91425" rIns="91425" wrap="square" tIns="91425"/>
          <a:lstStyle>
            <a:lvl1pPr indent="0" lvl="0" marL="0" marR="0" rtl="0" algn="l">
              <a:lnSpc>
                <a:spcPct val="100000"/>
              </a:lnSpc>
              <a:spcBef>
                <a:spcPts val="480"/>
              </a:spcBef>
              <a:buClr>
                <a:srgbClr val="44185D"/>
              </a:buClr>
              <a:buFont typeface="Arial"/>
              <a:buNone/>
              <a:defRPr b="0" i="0" sz="2400" u="none" cap="none" strike="noStrike">
                <a:solidFill>
                  <a:srgbClr val="66248C"/>
                </a:solidFill>
                <a:latin typeface="Questrial"/>
                <a:ea typeface="Questrial"/>
                <a:cs typeface="Questrial"/>
                <a:sym typeface="Questrial"/>
              </a:defRPr>
            </a:lvl1pPr>
            <a:lvl2pPr indent="0" lvl="1" marL="457200" marR="0" rtl="0" algn="ctr">
              <a:lnSpc>
                <a:spcPct val="100000"/>
              </a:lnSpc>
              <a:spcBef>
                <a:spcPts val="560"/>
              </a:spcBef>
              <a:buClr>
                <a:srgbClr val="44185D"/>
              </a:buClr>
              <a:buFont typeface="Arial"/>
              <a:buNone/>
              <a:defRPr b="0" i="0" sz="2800" u="none" cap="none" strike="noStrike">
                <a:solidFill>
                  <a:srgbClr val="888888"/>
                </a:solidFill>
                <a:latin typeface="Questrial"/>
                <a:ea typeface="Questrial"/>
                <a:cs typeface="Questrial"/>
                <a:sym typeface="Questrial"/>
              </a:defRPr>
            </a:lvl2pPr>
            <a:lvl3pPr indent="0" lvl="2" marL="914400" marR="0" rtl="0" algn="ctr">
              <a:lnSpc>
                <a:spcPct val="100000"/>
              </a:lnSpc>
              <a:spcBef>
                <a:spcPts val="480"/>
              </a:spcBef>
              <a:buClr>
                <a:srgbClr val="44185D"/>
              </a:buClr>
              <a:buFont typeface="Arial"/>
              <a:buNone/>
              <a:defRPr b="0" i="0" sz="2400" u="none" cap="none" strike="noStrike">
                <a:solidFill>
                  <a:srgbClr val="888888"/>
                </a:solidFill>
                <a:latin typeface="Questrial"/>
                <a:ea typeface="Questrial"/>
                <a:cs typeface="Questrial"/>
                <a:sym typeface="Questrial"/>
              </a:defRPr>
            </a:lvl3pPr>
            <a:lvl4pPr indent="0" lvl="3" marL="1371600" marR="0" rtl="0" algn="ctr">
              <a:lnSpc>
                <a:spcPct val="100000"/>
              </a:lnSpc>
              <a:spcBef>
                <a:spcPts val="400"/>
              </a:spcBef>
              <a:buClr>
                <a:srgbClr val="44185D"/>
              </a:buClr>
              <a:buFont typeface="Arial"/>
              <a:buNone/>
              <a:defRPr b="0" i="0" sz="2000" u="none" cap="none" strike="noStrike">
                <a:solidFill>
                  <a:srgbClr val="888888"/>
                </a:solidFill>
                <a:latin typeface="Questrial"/>
                <a:ea typeface="Questrial"/>
                <a:cs typeface="Questrial"/>
                <a:sym typeface="Questrial"/>
              </a:defRPr>
            </a:lvl4pPr>
            <a:lvl5pPr indent="0" lvl="4" marL="1828800" marR="0" rtl="0" algn="ctr">
              <a:lnSpc>
                <a:spcPct val="100000"/>
              </a:lnSpc>
              <a:spcBef>
                <a:spcPts val="400"/>
              </a:spcBef>
              <a:buClr>
                <a:srgbClr val="44185D"/>
              </a:buClr>
              <a:buFont typeface="Arial"/>
              <a:buNone/>
              <a:defRPr b="0" i="0" sz="2000" u="none" cap="none" strike="noStrike">
                <a:solidFill>
                  <a:srgbClr val="888888"/>
                </a:solidFill>
                <a:latin typeface="Questrial"/>
                <a:ea typeface="Questrial"/>
                <a:cs typeface="Questrial"/>
                <a:sym typeface="Questrial"/>
              </a:defRPr>
            </a:lvl5pPr>
            <a:lvl6pPr indent="0" lvl="5" marL="2286000" marR="0" rtl="0" algn="ctr">
              <a:spcBef>
                <a:spcPts val="400"/>
              </a:spcBef>
              <a:buClr>
                <a:srgbClr val="888888"/>
              </a:buClr>
              <a:buFont typeface="Arial"/>
              <a:buNone/>
              <a:defRPr b="0" i="0" sz="2000" u="none" cap="none" strike="noStrike">
                <a:solidFill>
                  <a:srgbClr val="888888"/>
                </a:solidFill>
                <a:latin typeface="Questrial"/>
                <a:ea typeface="Questrial"/>
                <a:cs typeface="Questrial"/>
                <a:sym typeface="Questrial"/>
              </a:defRPr>
            </a:lvl6pPr>
            <a:lvl7pPr indent="0" lvl="6" marL="2743200" marR="0" rtl="0" algn="ctr">
              <a:spcBef>
                <a:spcPts val="400"/>
              </a:spcBef>
              <a:buClr>
                <a:srgbClr val="888888"/>
              </a:buClr>
              <a:buFont typeface="Arial"/>
              <a:buNone/>
              <a:defRPr b="0" i="0" sz="2000" u="none" cap="none" strike="noStrike">
                <a:solidFill>
                  <a:srgbClr val="888888"/>
                </a:solidFill>
                <a:latin typeface="Questrial"/>
                <a:ea typeface="Questrial"/>
                <a:cs typeface="Questrial"/>
                <a:sym typeface="Questrial"/>
              </a:defRPr>
            </a:lvl7pPr>
            <a:lvl8pPr indent="0" lvl="7" marL="3200400" marR="0" rtl="0" algn="ctr">
              <a:spcBef>
                <a:spcPts val="400"/>
              </a:spcBef>
              <a:buClr>
                <a:srgbClr val="888888"/>
              </a:buClr>
              <a:buFont typeface="Arial"/>
              <a:buNone/>
              <a:defRPr b="0" i="0" sz="2000" u="none" cap="none" strike="noStrike">
                <a:solidFill>
                  <a:srgbClr val="888888"/>
                </a:solidFill>
                <a:latin typeface="Questrial"/>
                <a:ea typeface="Questrial"/>
                <a:cs typeface="Questrial"/>
                <a:sym typeface="Questrial"/>
              </a:defRPr>
            </a:lvl8pPr>
            <a:lvl9pPr indent="0" lvl="8" marL="3657600" marR="0" rtl="0" algn="ctr">
              <a:spcBef>
                <a:spcPts val="400"/>
              </a:spcBef>
              <a:buClr>
                <a:srgbClr val="888888"/>
              </a:buClr>
              <a:buFont typeface="Arial"/>
              <a:buNone/>
              <a:defRPr b="0" i="0" sz="2000" u="none" cap="none" strike="noStrike">
                <a:solidFill>
                  <a:srgbClr val="888888"/>
                </a:solidFill>
                <a:latin typeface="Questrial"/>
                <a:ea typeface="Questrial"/>
                <a:cs typeface="Questrial"/>
                <a:sym typeface="Quest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88" name="Shape 88"/>
        <p:cNvGrpSpPr/>
        <p:nvPr/>
      </p:nvGrpSpPr>
      <p:grpSpPr>
        <a:xfrm>
          <a:off x="0" y="0"/>
          <a:ext cx="0" cy="0"/>
          <a:chOff x="0" y="0"/>
          <a:chExt cx="0" cy="0"/>
        </a:xfrm>
      </p:grpSpPr>
      <p:sp>
        <p:nvSpPr>
          <p:cNvPr id="89" name="Shape 89"/>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90" name="Shape 90"/>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ntent with Caption">
    <p:spTree>
      <p:nvGrpSpPr>
        <p:cNvPr id="91" name="Shape 91"/>
        <p:cNvGrpSpPr/>
        <p:nvPr/>
      </p:nvGrpSpPr>
      <p:grpSpPr>
        <a:xfrm>
          <a:off x="0" y="0"/>
          <a:ext cx="0" cy="0"/>
          <a:chOff x="0" y="0"/>
          <a:chExt cx="0" cy="0"/>
        </a:xfrm>
      </p:grpSpPr>
      <p:sp>
        <p:nvSpPr>
          <p:cNvPr id="92" name="Shape 92"/>
          <p:cNvSpPr txBox="1"/>
          <p:nvPr>
            <p:ph idx="1" type="body"/>
          </p:nvPr>
        </p:nvSpPr>
        <p:spPr>
          <a:xfrm>
            <a:off x="3575050" y="1120377"/>
            <a:ext cx="5111700" cy="3508800"/>
          </a:xfrm>
          <a:prstGeom prst="rect">
            <a:avLst/>
          </a:prstGeom>
          <a:noFill/>
          <a:ln>
            <a:noFill/>
          </a:ln>
        </p:spPr>
        <p:txBody>
          <a:bodyPr anchorCtr="0" anchor="t" bIns="91425" lIns="91425" rIns="91425" wrap="square" tIns="91425"/>
          <a:lstStyle>
            <a:lvl1pPr lvl="0" rtl="0">
              <a:spcBef>
                <a:spcPts val="0"/>
              </a:spcBef>
              <a:defRPr sz="3200"/>
            </a:lvl1pPr>
            <a:lvl2pPr lvl="1" rtl="0">
              <a:spcBef>
                <a:spcPts val="0"/>
              </a:spcBef>
              <a:defRPr sz="2800"/>
            </a:lvl2pPr>
            <a:lvl3pPr lvl="2" rtl="0">
              <a:spcBef>
                <a:spcPts val="0"/>
              </a:spcBef>
              <a:defRPr sz="2400"/>
            </a:lvl3pPr>
            <a:lvl4pPr lvl="3" rtl="0">
              <a:spcBef>
                <a:spcPts val="0"/>
              </a:spcBef>
              <a:defRPr sz="2000"/>
            </a:lvl4pPr>
            <a:lvl5pPr lvl="4" rtl="0">
              <a:spcBef>
                <a:spcPts val="0"/>
              </a:spcBef>
              <a:defRPr sz="2000"/>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p:txBody>
      </p:sp>
      <p:sp>
        <p:nvSpPr>
          <p:cNvPr id="93" name="Shape 93"/>
          <p:cNvSpPr txBox="1"/>
          <p:nvPr>
            <p:ph idx="2" type="body"/>
          </p:nvPr>
        </p:nvSpPr>
        <p:spPr>
          <a:xfrm>
            <a:off x="192087" y="1348978"/>
            <a:ext cx="2856000" cy="3280200"/>
          </a:xfrm>
          <a:prstGeom prst="rect">
            <a:avLst/>
          </a:prstGeom>
          <a:noFill/>
          <a:ln>
            <a:noFill/>
          </a:ln>
        </p:spPr>
        <p:txBody>
          <a:bodyPr anchorCtr="0" anchor="t" bIns="91425" lIns="91425" rIns="91425" wrap="square" tIns="91425"/>
          <a:lstStyle>
            <a:lvl1pPr indent="0" lvl="0" marL="0" rtl="0">
              <a:lnSpc>
                <a:spcPct val="114285"/>
              </a:lnSpc>
              <a:spcBef>
                <a:spcPts val="0"/>
              </a:spcBef>
              <a:buFont typeface="Questrial"/>
              <a:buNone/>
              <a:defRPr sz="1400"/>
            </a:lvl1pPr>
            <a:lvl2pPr indent="0" lvl="1" marL="457200" rtl="0">
              <a:spcBef>
                <a:spcPts val="0"/>
              </a:spcBef>
              <a:buFont typeface="Questrial"/>
              <a:buNone/>
              <a:defRPr sz="1200"/>
            </a:lvl2pPr>
            <a:lvl3pPr indent="0" lvl="2" marL="914400" rtl="0">
              <a:spcBef>
                <a:spcPts val="0"/>
              </a:spcBef>
              <a:buFont typeface="Questrial"/>
              <a:buNone/>
              <a:defRPr sz="1000"/>
            </a:lvl3pPr>
            <a:lvl4pPr indent="0" lvl="3" marL="1371600" rtl="0">
              <a:spcBef>
                <a:spcPts val="0"/>
              </a:spcBef>
              <a:buFont typeface="Questrial"/>
              <a:buNone/>
              <a:defRPr sz="900"/>
            </a:lvl4pPr>
            <a:lvl5pPr indent="0" lvl="4" marL="1828800" rtl="0">
              <a:spcBef>
                <a:spcPts val="0"/>
              </a:spcBef>
              <a:buFont typeface="Questrial"/>
              <a:buNone/>
              <a:defRPr sz="900"/>
            </a:lvl5pPr>
            <a:lvl6pPr indent="0" lvl="5" marL="2286000" rtl="0">
              <a:spcBef>
                <a:spcPts val="0"/>
              </a:spcBef>
              <a:buFont typeface="Questrial"/>
              <a:buNone/>
              <a:defRPr sz="900"/>
            </a:lvl6pPr>
            <a:lvl7pPr indent="0" lvl="6" marL="2743200" rtl="0">
              <a:spcBef>
                <a:spcPts val="0"/>
              </a:spcBef>
              <a:buFont typeface="Questrial"/>
              <a:buNone/>
              <a:defRPr sz="900"/>
            </a:lvl7pPr>
            <a:lvl8pPr indent="0" lvl="7" marL="3200400" rtl="0">
              <a:spcBef>
                <a:spcPts val="0"/>
              </a:spcBef>
              <a:buFont typeface="Questrial"/>
              <a:buNone/>
              <a:defRPr sz="900"/>
            </a:lvl8pPr>
            <a:lvl9pPr indent="0" lvl="8" marL="3657600" rtl="0">
              <a:spcBef>
                <a:spcPts val="0"/>
              </a:spcBef>
              <a:buFont typeface="Questrial"/>
              <a:buNone/>
              <a:defRPr sz="900"/>
            </a:lvl9pPr>
          </a:lstStyle>
          <a:p/>
        </p:txBody>
      </p:sp>
      <p:sp>
        <p:nvSpPr>
          <p:cNvPr id="94" name="Shape 94"/>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95" name="Shape 95"/>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96" name="Shape 96"/>
          <p:cNvSpPr txBox="1"/>
          <p:nvPr>
            <p:ph type="title"/>
          </p:nvPr>
        </p:nvSpPr>
        <p:spPr>
          <a:xfrm>
            <a:off x="-76200" y="412200"/>
            <a:ext cx="8229600" cy="479700"/>
          </a:xfrm>
          <a:prstGeom prst="rect">
            <a:avLst/>
          </a:prstGeom>
          <a:noFill/>
          <a:ln>
            <a:noFill/>
          </a:ln>
        </p:spPr>
        <p:txBody>
          <a:bodyPr anchorCtr="0" anchor="ctr" bIns="91425" lIns="91425" rIns="91425" wrap="square" tIns="91425"/>
          <a:lstStyle>
            <a:lvl1pPr lvl="0" rtl="0">
              <a:spcBef>
                <a:spcPts val="0"/>
              </a:spcBef>
              <a:defRPr>
                <a:solidFill>
                  <a:srgbClr val="44185D"/>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97" name="Shape 97"/>
          <p:cNvSpPr txBox="1"/>
          <p:nvPr>
            <p:ph idx="3" type="body"/>
          </p:nvPr>
        </p:nvSpPr>
        <p:spPr>
          <a:xfrm>
            <a:off x="130800" y="800100"/>
            <a:ext cx="8251200" cy="342900"/>
          </a:xfrm>
          <a:prstGeom prst="rect">
            <a:avLst/>
          </a:prstGeom>
          <a:noFill/>
          <a:ln>
            <a:noFill/>
          </a:ln>
        </p:spPr>
        <p:txBody>
          <a:bodyPr anchorCtr="0" anchor="t" bIns="91425" lIns="91425" rIns="91425" wrap="square" tIns="91425"/>
          <a:lstStyle>
            <a:lvl1pPr lvl="0" rtl="0">
              <a:spcBef>
                <a:spcPts val="0"/>
              </a:spcBef>
              <a:buClr>
                <a:srgbClr val="66248C"/>
              </a:buClr>
              <a:buFont typeface="Questrial"/>
              <a:buNone/>
              <a:defRPr sz="2400">
                <a:solidFill>
                  <a:srgbClr val="66248C"/>
                </a:solidFill>
              </a:defRPr>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questions contact">
    <p:spTree>
      <p:nvGrpSpPr>
        <p:cNvPr id="98" name="Shape 98"/>
        <p:cNvGrpSpPr/>
        <p:nvPr/>
      </p:nvGrpSpPr>
      <p:grpSpPr>
        <a:xfrm>
          <a:off x="0" y="0"/>
          <a:ext cx="0" cy="0"/>
          <a:chOff x="0" y="0"/>
          <a:chExt cx="0" cy="0"/>
        </a:xfrm>
      </p:grpSpPr>
      <p:sp>
        <p:nvSpPr>
          <p:cNvPr id="99" name="Shape 99"/>
          <p:cNvSpPr txBox="1"/>
          <p:nvPr>
            <p:ph idx="1" type="body"/>
          </p:nvPr>
        </p:nvSpPr>
        <p:spPr>
          <a:xfrm>
            <a:off x="457200" y="1085850"/>
            <a:ext cx="5111700" cy="3508800"/>
          </a:xfrm>
          <a:prstGeom prst="rect">
            <a:avLst/>
          </a:prstGeom>
          <a:noFill/>
          <a:ln>
            <a:noFill/>
          </a:ln>
        </p:spPr>
        <p:txBody>
          <a:bodyPr anchorCtr="0" anchor="t" bIns="91425" lIns="91425" rIns="91425" wrap="square" tIns="91425"/>
          <a:lstStyle>
            <a:lvl1pPr lvl="0" rtl="0">
              <a:spcBef>
                <a:spcPts val="0"/>
              </a:spcBef>
              <a:defRPr sz="3200">
                <a:solidFill>
                  <a:srgbClr val="0C0C0C"/>
                </a:solidFill>
              </a:defRPr>
            </a:lvl1pPr>
            <a:lvl2pPr lvl="1" rtl="0">
              <a:spcBef>
                <a:spcPts val="0"/>
              </a:spcBef>
              <a:defRPr sz="2800">
                <a:solidFill>
                  <a:srgbClr val="0C0C0C"/>
                </a:solidFill>
              </a:defRPr>
            </a:lvl2pPr>
            <a:lvl3pPr lvl="2" rtl="0">
              <a:spcBef>
                <a:spcPts val="0"/>
              </a:spcBef>
              <a:defRPr sz="2400">
                <a:solidFill>
                  <a:srgbClr val="0C0C0C"/>
                </a:solidFill>
              </a:defRPr>
            </a:lvl3pPr>
            <a:lvl4pPr lvl="3" rtl="0">
              <a:spcBef>
                <a:spcPts val="0"/>
              </a:spcBef>
              <a:defRPr sz="2000">
                <a:solidFill>
                  <a:srgbClr val="0C0C0C"/>
                </a:solidFill>
              </a:defRPr>
            </a:lvl4pPr>
            <a:lvl5pPr lvl="4" rtl="0">
              <a:spcBef>
                <a:spcPts val="0"/>
              </a:spcBef>
              <a:defRPr sz="2000">
                <a:solidFill>
                  <a:srgbClr val="0C0C0C"/>
                </a:solidFill>
              </a:defRPr>
            </a:lvl5pPr>
            <a:lvl6pPr lvl="5" rtl="0">
              <a:spcBef>
                <a:spcPts val="0"/>
              </a:spcBef>
              <a:defRPr sz="2000"/>
            </a:lvl6pPr>
            <a:lvl7pPr lvl="6" rtl="0">
              <a:spcBef>
                <a:spcPts val="0"/>
              </a:spcBef>
              <a:defRPr sz="2000"/>
            </a:lvl7pPr>
            <a:lvl8pPr lvl="7" rtl="0">
              <a:spcBef>
                <a:spcPts val="0"/>
              </a:spcBef>
              <a:defRPr sz="2000"/>
            </a:lvl8pPr>
            <a:lvl9pPr lvl="8" rtl="0">
              <a:spcBef>
                <a:spcPts val="0"/>
              </a:spcBef>
              <a:defRPr sz="2000"/>
            </a:lvl9pPr>
          </a:lstStyle>
          <a:p/>
        </p:txBody>
      </p:sp>
      <p:sp>
        <p:nvSpPr>
          <p:cNvPr id="100" name="Shape 100"/>
          <p:cNvSpPr txBox="1"/>
          <p:nvPr>
            <p:ph idx="2" type="body"/>
          </p:nvPr>
        </p:nvSpPr>
        <p:spPr>
          <a:xfrm>
            <a:off x="5562600" y="1143000"/>
            <a:ext cx="2856000" cy="3280200"/>
          </a:xfrm>
          <a:prstGeom prst="rect">
            <a:avLst/>
          </a:prstGeom>
          <a:noFill/>
          <a:ln>
            <a:noFill/>
          </a:ln>
        </p:spPr>
        <p:txBody>
          <a:bodyPr anchorCtr="0" anchor="t" bIns="91425" lIns="91425" rIns="91425" wrap="square" tIns="91425"/>
          <a:lstStyle>
            <a:lvl1pPr indent="0" lvl="0" marL="0" rtl="0">
              <a:lnSpc>
                <a:spcPct val="114285"/>
              </a:lnSpc>
              <a:spcBef>
                <a:spcPts val="0"/>
              </a:spcBef>
              <a:buClr>
                <a:schemeClr val="dk2"/>
              </a:buClr>
              <a:buFont typeface="Questrial"/>
              <a:buNone/>
              <a:defRPr sz="1400">
                <a:solidFill>
                  <a:schemeClr val="dk2"/>
                </a:solidFill>
              </a:defRPr>
            </a:lvl1pPr>
            <a:lvl2pPr indent="0" lvl="1" marL="457200" rtl="0">
              <a:spcBef>
                <a:spcPts val="0"/>
              </a:spcBef>
              <a:buFont typeface="Questrial"/>
              <a:buNone/>
              <a:defRPr sz="1200"/>
            </a:lvl2pPr>
            <a:lvl3pPr indent="0" lvl="2" marL="914400" rtl="0">
              <a:spcBef>
                <a:spcPts val="0"/>
              </a:spcBef>
              <a:buFont typeface="Questrial"/>
              <a:buNone/>
              <a:defRPr sz="1000"/>
            </a:lvl3pPr>
            <a:lvl4pPr indent="0" lvl="3" marL="1371600" rtl="0">
              <a:spcBef>
                <a:spcPts val="0"/>
              </a:spcBef>
              <a:buFont typeface="Questrial"/>
              <a:buNone/>
              <a:defRPr sz="900"/>
            </a:lvl4pPr>
            <a:lvl5pPr indent="0" lvl="4" marL="1828800" rtl="0">
              <a:spcBef>
                <a:spcPts val="0"/>
              </a:spcBef>
              <a:buFont typeface="Questrial"/>
              <a:buNone/>
              <a:defRPr sz="900"/>
            </a:lvl5pPr>
            <a:lvl6pPr indent="0" lvl="5" marL="2286000" rtl="0">
              <a:spcBef>
                <a:spcPts val="0"/>
              </a:spcBef>
              <a:buFont typeface="Questrial"/>
              <a:buNone/>
              <a:defRPr sz="900"/>
            </a:lvl6pPr>
            <a:lvl7pPr indent="0" lvl="6" marL="2743200" rtl="0">
              <a:spcBef>
                <a:spcPts val="0"/>
              </a:spcBef>
              <a:buFont typeface="Questrial"/>
              <a:buNone/>
              <a:defRPr sz="900"/>
            </a:lvl7pPr>
            <a:lvl8pPr indent="0" lvl="7" marL="3200400" rtl="0">
              <a:spcBef>
                <a:spcPts val="0"/>
              </a:spcBef>
              <a:buFont typeface="Questrial"/>
              <a:buNone/>
              <a:defRPr sz="900"/>
            </a:lvl8pPr>
            <a:lvl9pPr indent="0" lvl="8" marL="3657600" rtl="0">
              <a:spcBef>
                <a:spcPts val="0"/>
              </a:spcBef>
              <a:buFont typeface="Questrial"/>
              <a:buNone/>
              <a:defRPr sz="900"/>
            </a:lvl9pPr>
          </a:lstStyle>
          <a:p/>
        </p:txBody>
      </p:sp>
      <p:sp>
        <p:nvSpPr>
          <p:cNvPr id="101" name="Shape 101"/>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102" name="Shape 102"/>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103" name="Shape 103"/>
          <p:cNvSpPr txBox="1"/>
          <p:nvPr>
            <p:ph type="title"/>
          </p:nvPr>
        </p:nvSpPr>
        <p:spPr>
          <a:xfrm>
            <a:off x="0" y="342900"/>
            <a:ext cx="6858000" cy="479700"/>
          </a:xfrm>
          <a:prstGeom prst="rect">
            <a:avLst/>
          </a:prstGeom>
          <a:noFill/>
          <a:ln>
            <a:noFill/>
          </a:ln>
        </p:spPr>
        <p:txBody>
          <a:bodyPr anchorCtr="0" anchor="ctr" bIns="91425" lIns="91425" rIns="91425" wrap="square" tIns="91425"/>
          <a:lstStyle>
            <a:lvl1pPr lvl="0" rtl="0">
              <a:spcBef>
                <a:spcPts val="0"/>
              </a:spcBef>
              <a:defRPr sz="2800">
                <a:solidFill>
                  <a:srgbClr val="44185D"/>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4" name="Shape 104"/>
          <p:cNvSpPr txBox="1"/>
          <p:nvPr>
            <p:ph idx="3" type="body"/>
          </p:nvPr>
        </p:nvSpPr>
        <p:spPr>
          <a:xfrm>
            <a:off x="210600" y="730800"/>
            <a:ext cx="6876000" cy="342900"/>
          </a:xfrm>
          <a:prstGeom prst="rect">
            <a:avLst/>
          </a:prstGeom>
          <a:noFill/>
          <a:ln>
            <a:noFill/>
          </a:ln>
        </p:spPr>
        <p:txBody>
          <a:bodyPr anchorCtr="0" anchor="t" bIns="91425" lIns="91425" rIns="91425" wrap="square" tIns="91425"/>
          <a:lstStyle>
            <a:lvl1pPr lvl="0" rtl="0">
              <a:spcBef>
                <a:spcPts val="0"/>
              </a:spcBef>
              <a:buClr>
                <a:srgbClr val="66248C"/>
              </a:buClr>
              <a:buFont typeface="Questrial"/>
              <a:buNone/>
              <a:defRPr sz="2000">
                <a:solidFill>
                  <a:srgbClr val="66248C"/>
                </a:solidFill>
              </a:defRPr>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name="Picture with Caption">
    <p:spTree>
      <p:nvGrpSpPr>
        <p:cNvPr id="105" name="Shape 105"/>
        <p:cNvGrpSpPr/>
        <p:nvPr/>
      </p:nvGrpSpPr>
      <p:grpSpPr>
        <a:xfrm>
          <a:off x="0" y="0"/>
          <a:ext cx="0" cy="0"/>
          <a:chOff x="0" y="0"/>
          <a:chExt cx="0" cy="0"/>
        </a:xfrm>
      </p:grpSpPr>
      <p:sp>
        <p:nvSpPr>
          <p:cNvPr id="106" name="Shape 106"/>
          <p:cNvSpPr txBox="1"/>
          <p:nvPr>
            <p:ph type="title"/>
          </p:nvPr>
        </p:nvSpPr>
        <p:spPr>
          <a:xfrm>
            <a:off x="4953000" y="3543300"/>
            <a:ext cx="3962400" cy="253500"/>
          </a:xfrm>
          <a:prstGeom prst="rect">
            <a:avLst/>
          </a:prstGeom>
          <a:noFill/>
          <a:ln>
            <a:noFill/>
          </a:ln>
        </p:spPr>
        <p:txBody>
          <a:bodyPr anchorCtr="0" anchor="b" bIns="91425" lIns="91425" rIns="91425" wrap="square" tIns="91425"/>
          <a:lstStyle>
            <a:lvl1pPr lvl="0" rtl="0" algn="l">
              <a:spcBef>
                <a:spcPts val="0"/>
              </a:spcBef>
              <a:defRPr b="1" sz="18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7" name="Shape 107"/>
          <p:cNvSpPr/>
          <p:nvPr>
            <p:ph idx="2" type="pic"/>
          </p:nvPr>
        </p:nvSpPr>
        <p:spPr>
          <a:xfrm>
            <a:off x="1143000" y="228600"/>
            <a:ext cx="6934200" cy="3200400"/>
          </a:xfrm>
          <a:prstGeom prst="rect">
            <a:avLst/>
          </a:prstGeom>
          <a:noFill/>
          <a:ln>
            <a:noFill/>
          </a:ln>
        </p:spPr>
      </p:sp>
      <p:sp>
        <p:nvSpPr>
          <p:cNvPr id="108" name="Shape 108"/>
          <p:cNvSpPr txBox="1"/>
          <p:nvPr>
            <p:ph idx="1" type="body"/>
          </p:nvPr>
        </p:nvSpPr>
        <p:spPr>
          <a:xfrm>
            <a:off x="4953000" y="3771901"/>
            <a:ext cx="3962400" cy="603600"/>
          </a:xfrm>
          <a:prstGeom prst="rect">
            <a:avLst/>
          </a:prstGeom>
          <a:noFill/>
          <a:ln>
            <a:noFill/>
          </a:ln>
        </p:spPr>
        <p:txBody>
          <a:bodyPr anchorCtr="0" anchor="t" bIns="91425" lIns="91425" rIns="91425" wrap="square" tIns="91425"/>
          <a:lstStyle>
            <a:lvl1pPr indent="0" lvl="0" marL="0" rtl="0">
              <a:lnSpc>
                <a:spcPct val="116666"/>
              </a:lnSpc>
              <a:spcBef>
                <a:spcPts val="0"/>
              </a:spcBef>
              <a:buFont typeface="Questrial"/>
              <a:buNone/>
              <a:defRPr sz="1200"/>
            </a:lvl1pPr>
            <a:lvl2pPr indent="0" lvl="1" marL="457200" rtl="0">
              <a:spcBef>
                <a:spcPts val="0"/>
              </a:spcBef>
              <a:buFont typeface="Questrial"/>
              <a:buNone/>
              <a:defRPr sz="1200"/>
            </a:lvl2pPr>
            <a:lvl3pPr indent="0" lvl="2" marL="914400" rtl="0">
              <a:spcBef>
                <a:spcPts val="0"/>
              </a:spcBef>
              <a:buFont typeface="Questrial"/>
              <a:buNone/>
              <a:defRPr sz="1000"/>
            </a:lvl3pPr>
            <a:lvl4pPr indent="0" lvl="3" marL="1371600" rtl="0">
              <a:spcBef>
                <a:spcPts val="0"/>
              </a:spcBef>
              <a:buFont typeface="Questrial"/>
              <a:buNone/>
              <a:defRPr sz="900"/>
            </a:lvl4pPr>
            <a:lvl5pPr indent="0" lvl="4" marL="1828800" rtl="0">
              <a:spcBef>
                <a:spcPts val="0"/>
              </a:spcBef>
              <a:buFont typeface="Questrial"/>
              <a:buNone/>
              <a:defRPr sz="900"/>
            </a:lvl5pPr>
            <a:lvl6pPr indent="0" lvl="5" marL="2286000" rtl="0">
              <a:spcBef>
                <a:spcPts val="0"/>
              </a:spcBef>
              <a:buFont typeface="Questrial"/>
              <a:buNone/>
              <a:defRPr sz="900"/>
            </a:lvl6pPr>
            <a:lvl7pPr indent="0" lvl="6" marL="2743200" rtl="0">
              <a:spcBef>
                <a:spcPts val="0"/>
              </a:spcBef>
              <a:buFont typeface="Questrial"/>
              <a:buNone/>
              <a:defRPr sz="900"/>
            </a:lvl7pPr>
            <a:lvl8pPr indent="0" lvl="7" marL="3200400" rtl="0">
              <a:spcBef>
                <a:spcPts val="0"/>
              </a:spcBef>
              <a:buFont typeface="Questrial"/>
              <a:buNone/>
              <a:defRPr sz="900"/>
            </a:lvl8pPr>
            <a:lvl9pPr indent="0" lvl="8" marL="3657600" rtl="0">
              <a:spcBef>
                <a:spcPts val="0"/>
              </a:spcBef>
              <a:buFont typeface="Questrial"/>
              <a:buNone/>
              <a:defRPr sz="900"/>
            </a:lvl9pPr>
          </a:lstStyle>
          <a:p/>
        </p:txBody>
      </p:sp>
      <p:sp>
        <p:nvSpPr>
          <p:cNvPr id="109" name="Shape 109"/>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110" name="Shape 110"/>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pic>
        <p:nvPicPr>
          <p:cNvPr descr="upper_swoosh_graphic_element_reverse.png" id="111" name="Shape 111"/>
          <p:cNvPicPr preferRelativeResize="0"/>
          <p:nvPr/>
        </p:nvPicPr>
        <p:blipFill rotWithShape="1">
          <a:blip r:embed="rId2">
            <a:alphaModFix/>
          </a:blip>
          <a:srcRect b="0" l="0" r="0" t="0"/>
          <a:stretch/>
        </p:blipFill>
        <p:spPr>
          <a:xfrm>
            <a:off x="0" y="0"/>
            <a:ext cx="9144000" cy="51435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112" name="Shape 112"/>
        <p:cNvGrpSpPr/>
        <p:nvPr/>
      </p:nvGrpSpPr>
      <p:grpSpPr>
        <a:xfrm>
          <a:off x="0" y="0"/>
          <a:ext cx="0" cy="0"/>
          <a:chOff x="0" y="0"/>
          <a:chExt cx="0" cy="0"/>
        </a:xfrm>
      </p:grpSpPr>
      <p:sp>
        <p:nvSpPr>
          <p:cNvPr id="113" name="Shape 113"/>
          <p:cNvSpPr txBox="1"/>
          <p:nvPr>
            <p:ph type="title"/>
          </p:nvPr>
        </p:nvSpPr>
        <p:spPr>
          <a:xfrm>
            <a:off x="83400" y="514350"/>
            <a:ext cx="8229600" cy="479700"/>
          </a:xfrm>
          <a:prstGeom prst="rect">
            <a:avLst/>
          </a:prstGeom>
          <a:noFill/>
          <a:ln>
            <a:noFill/>
          </a:ln>
        </p:spPr>
        <p:txBody>
          <a:bodyPr anchorCtr="0" anchor="ctr" bIns="91425" lIns="91425" rIns="91425" wrap="square" tIns="91425"/>
          <a:lstStyle>
            <a:lvl1pPr lvl="0" rtl="0" algn="l">
              <a:spcBef>
                <a:spcPts val="0"/>
              </a:spcBef>
              <a:buClr>
                <a:srgbClr val="44185D"/>
              </a:buClr>
              <a:buFont typeface="Arial"/>
              <a:buChar char="•"/>
              <a:defRPr b="1" sz="3600">
                <a:solidFill>
                  <a:srgbClr val="44185D"/>
                </a:solidFill>
                <a:latin typeface="Questrial"/>
                <a:ea typeface="Questrial"/>
                <a:cs typeface="Questrial"/>
                <a:sym typeface="Questria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14" name="Shape 114"/>
          <p:cNvSpPr txBox="1"/>
          <p:nvPr>
            <p:ph idx="1" type="body"/>
          </p:nvPr>
        </p:nvSpPr>
        <p:spPr>
          <a:xfrm rot="5400000">
            <a:off x="2293800" y="-1211277"/>
            <a:ext cx="3794400" cy="8229600"/>
          </a:xfrm>
          <a:prstGeom prst="rect">
            <a:avLst/>
          </a:prstGeom>
          <a:noFill/>
          <a:ln>
            <a:noFill/>
          </a:ln>
        </p:spPr>
        <p:txBody>
          <a:bodyPr anchorCtr="0" anchor="t" bIns="91425" lIns="91425" rIns="91425" wrap="square" tIns="91425"/>
          <a:lstStyle>
            <a:lvl1pPr indent="-30797" lvl="0" marL="173038" rtl="0" algn="l">
              <a:lnSpc>
                <a:spcPct val="100000"/>
              </a:lnSpc>
              <a:spcBef>
                <a:spcPts val="640"/>
              </a:spcBef>
              <a:buClr>
                <a:srgbClr val="44185D"/>
              </a:buClr>
              <a:buFont typeface="Arial"/>
              <a:buChar char="•"/>
              <a:defRPr sz="3200">
                <a:solidFill>
                  <a:srgbClr val="66248C"/>
                </a:solidFill>
                <a:latin typeface="Questrial"/>
                <a:ea typeface="Questrial"/>
                <a:cs typeface="Questrial"/>
                <a:sym typeface="Questrial"/>
              </a:defRPr>
            </a:lvl1pPr>
            <a:lvl2pPr indent="-45402" lvl="1" marL="627063" rtl="0" algn="l">
              <a:lnSpc>
                <a:spcPct val="100000"/>
              </a:lnSpc>
              <a:spcBef>
                <a:spcPts val="560"/>
              </a:spcBef>
              <a:buClr>
                <a:srgbClr val="44185D"/>
              </a:buClr>
              <a:buFont typeface="Arial"/>
              <a:buChar char="•"/>
              <a:defRPr sz="2800">
                <a:solidFill>
                  <a:srgbClr val="66248C"/>
                </a:solidFill>
                <a:latin typeface="Questrial"/>
                <a:ea typeface="Questrial"/>
                <a:cs typeface="Questrial"/>
                <a:sym typeface="Questrial"/>
              </a:defRPr>
            </a:lvl2pPr>
            <a:lvl3pPr indent="-9207" lvl="2" marL="1030288" rtl="0" algn="l">
              <a:lnSpc>
                <a:spcPct val="100000"/>
              </a:lnSpc>
              <a:spcBef>
                <a:spcPts val="480"/>
              </a:spcBef>
              <a:buClr>
                <a:srgbClr val="44185D"/>
              </a:buClr>
              <a:buFont typeface="Arial"/>
              <a:buChar char="•"/>
              <a:defRPr sz="2400">
                <a:solidFill>
                  <a:srgbClr val="66248C"/>
                </a:solidFill>
                <a:latin typeface="Questrial"/>
                <a:ea typeface="Questrial"/>
                <a:cs typeface="Questrial"/>
                <a:sym typeface="Questrial"/>
              </a:defRPr>
            </a:lvl3pPr>
            <a:lvl4pPr indent="-22225" lvl="3" marL="1482725" rtl="0" algn="l">
              <a:lnSpc>
                <a:spcPct val="100000"/>
              </a:lnSpc>
              <a:spcBef>
                <a:spcPts val="400"/>
              </a:spcBef>
              <a:buClr>
                <a:srgbClr val="44185D"/>
              </a:buClr>
              <a:buFont typeface="Arial"/>
              <a:buChar char="•"/>
              <a:defRPr sz="2000">
                <a:solidFill>
                  <a:srgbClr val="66248C"/>
                </a:solidFill>
                <a:latin typeface="Questrial"/>
                <a:ea typeface="Questrial"/>
                <a:cs typeface="Questrial"/>
                <a:sym typeface="Questrial"/>
              </a:defRPr>
            </a:lvl4pPr>
            <a:lvl5pPr indent="-26988" lvl="4" marL="1944688" rtl="0" algn="l">
              <a:lnSpc>
                <a:spcPct val="100000"/>
              </a:lnSpc>
              <a:spcBef>
                <a:spcPts val="400"/>
              </a:spcBef>
              <a:buClr>
                <a:srgbClr val="44185D"/>
              </a:buClr>
              <a:buFont typeface="Arial"/>
              <a:buChar char="•"/>
              <a:defRPr sz="2000">
                <a:solidFill>
                  <a:srgbClr val="66248C"/>
                </a:solidFill>
                <a:latin typeface="Questrial"/>
                <a:ea typeface="Questrial"/>
                <a:cs typeface="Questrial"/>
                <a:sym typeface="Questrial"/>
              </a:defRPr>
            </a:lvl5pPr>
            <a:lvl6pPr indent="-101600" lvl="5" marL="2514600" rtl="0" algn="l">
              <a:spcBef>
                <a:spcPts val="400"/>
              </a:spcBef>
              <a:buClr>
                <a:schemeClr val="dk1"/>
              </a:buClr>
              <a:buFont typeface="Arial"/>
              <a:buChar char="•"/>
              <a:defRPr sz="2000">
                <a:solidFill>
                  <a:schemeClr val="dk1"/>
                </a:solidFill>
                <a:latin typeface="Questrial"/>
                <a:ea typeface="Questrial"/>
                <a:cs typeface="Questrial"/>
                <a:sym typeface="Questrial"/>
              </a:defRPr>
            </a:lvl6pPr>
            <a:lvl7pPr indent="-101600" lvl="6" marL="2971800" rtl="0" algn="l">
              <a:spcBef>
                <a:spcPts val="400"/>
              </a:spcBef>
              <a:buClr>
                <a:schemeClr val="dk1"/>
              </a:buClr>
              <a:buFont typeface="Arial"/>
              <a:buChar char="•"/>
              <a:defRPr sz="2000">
                <a:solidFill>
                  <a:schemeClr val="dk1"/>
                </a:solidFill>
                <a:latin typeface="Questrial"/>
                <a:ea typeface="Questrial"/>
                <a:cs typeface="Questrial"/>
                <a:sym typeface="Questrial"/>
              </a:defRPr>
            </a:lvl7pPr>
            <a:lvl8pPr indent="-101600" lvl="7" marL="3429000" rtl="0" algn="l">
              <a:spcBef>
                <a:spcPts val="400"/>
              </a:spcBef>
              <a:buClr>
                <a:schemeClr val="dk1"/>
              </a:buClr>
              <a:buFont typeface="Arial"/>
              <a:buChar char="•"/>
              <a:defRPr sz="2000">
                <a:solidFill>
                  <a:schemeClr val="dk1"/>
                </a:solidFill>
                <a:latin typeface="Questrial"/>
                <a:ea typeface="Questrial"/>
                <a:cs typeface="Questrial"/>
                <a:sym typeface="Questrial"/>
              </a:defRPr>
            </a:lvl8pPr>
            <a:lvl9pPr indent="-101600" lvl="8" marL="3886200" rtl="0" algn="l">
              <a:spcBef>
                <a:spcPts val="400"/>
              </a:spcBef>
              <a:buClr>
                <a:schemeClr val="dk1"/>
              </a:buClr>
              <a:buFont typeface="Arial"/>
              <a:buChar char="•"/>
              <a:defRPr sz="2000">
                <a:solidFill>
                  <a:schemeClr val="dk1"/>
                </a:solidFill>
                <a:latin typeface="Questrial"/>
                <a:ea typeface="Questrial"/>
                <a:cs typeface="Questrial"/>
                <a:sym typeface="Questrial"/>
              </a:defRPr>
            </a:lvl9pPr>
          </a:lstStyle>
          <a:p/>
        </p:txBody>
      </p:sp>
      <p:sp>
        <p:nvSpPr>
          <p:cNvPr id="115" name="Shape 115"/>
          <p:cNvSpPr txBox="1"/>
          <p:nvPr>
            <p:ph idx="10" type="dt"/>
          </p:nvPr>
        </p:nvSpPr>
        <p:spPr>
          <a:xfrm>
            <a:off x="457200" y="4767263"/>
            <a:ext cx="2133600" cy="273900"/>
          </a:xfrm>
          <a:prstGeom prst="rect">
            <a:avLst/>
          </a:prstGeom>
          <a:noFill/>
          <a:ln>
            <a:noFill/>
          </a:ln>
        </p:spPr>
        <p:txBody>
          <a:bodyPr anchorCtr="0" anchor="t" bIns="91425" lIns="91425" rIns="91425" wrap="square" tIns="91425"/>
          <a:lstStyle>
            <a:lvl1pPr indent="0" lvl="0" marL="0" marR="0" rtl="0" algn="l">
              <a:spcBef>
                <a:spcPts val="0"/>
              </a:spcBef>
              <a:defRPr b="0" i="0" sz="1800" u="none" cap="none" strike="noStrike">
                <a:solidFill>
                  <a:schemeClr val="dk1"/>
                </a:solidFill>
                <a:latin typeface="Questrial"/>
                <a:ea typeface="Questrial"/>
                <a:cs typeface="Questrial"/>
                <a:sym typeface="Questrial"/>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116" name="Shape 116"/>
          <p:cNvSpPr txBox="1"/>
          <p:nvPr>
            <p:ph idx="11" type="ftr"/>
          </p:nvPr>
        </p:nvSpPr>
        <p:spPr>
          <a:xfrm>
            <a:off x="3124200" y="4767263"/>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117" name="Shape 117"/>
          <p:cNvSpPr txBox="1"/>
          <p:nvPr>
            <p:ph idx="12" type="sldNum"/>
          </p:nvPr>
        </p:nvSpPr>
        <p:spPr>
          <a:xfrm>
            <a:off x="6553200" y="4767263"/>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vertTitleAndTx">
  <p:cSld name="Vertical Title and Text">
    <p:bg>
      <p:bgPr>
        <a:blipFill rotWithShape="1">
          <a:blip r:embed="rId2">
            <a:alphaModFix/>
          </a:blip>
          <a:stretch>
            <a:fillRect b="0" l="0" r="0" t="0"/>
          </a:stretch>
        </a:blipFill>
      </p:bgPr>
    </p:bg>
    <p:spTree>
      <p:nvGrpSpPr>
        <p:cNvPr id="118" name="Shape 118"/>
        <p:cNvGrpSpPr/>
        <p:nvPr/>
      </p:nvGrpSpPr>
      <p:grpSpPr>
        <a:xfrm>
          <a:off x="0" y="0"/>
          <a:ext cx="0" cy="0"/>
          <a:chOff x="0" y="0"/>
          <a:chExt cx="0" cy="0"/>
        </a:xfrm>
      </p:grpSpPr>
      <p:sp>
        <p:nvSpPr>
          <p:cNvPr id="119" name="Shape 119"/>
          <p:cNvSpPr txBox="1"/>
          <p:nvPr>
            <p:ph type="title"/>
          </p:nvPr>
        </p:nvSpPr>
        <p:spPr>
          <a:xfrm rot="5400000">
            <a:off x="6263850" y="1962179"/>
            <a:ext cx="4388700" cy="1219200"/>
          </a:xfrm>
          <a:prstGeom prst="rect">
            <a:avLst/>
          </a:prstGeom>
          <a:noFill/>
          <a:ln>
            <a:noFill/>
          </a:ln>
        </p:spPr>
        <p:txBody>
          <a:bodyPr anchorCtr="0" anchor="ctr" bIns="91425" lIns="91425" rIns="91425" wrap="square" tIns="91425"/>
          <a:lstStyle>
            <a:lvl1pPr lvl="0" rtl="0" algn="l">
              <a:spcBef>
                <a:spcPts val="0"/>
              </a:spcBef>
              <a:buClr>
                <a:srgbClr val="44185D"/>
              </a:buClr>
              <a:buFont typeface="Arial"/>
              <a:buChar char="•"/>
              <a:defRPr b="1" sz="3600">
                <a:solidFill>
                  <a:srgbClr val="44185D"/>
                </a:solidFill>
                <a:latin typeface="Questrial"/>
                <a:ea typeface="Questrial"/>
                <a:cs typeface="Questrial"/>
                <a:sym typeface="Questria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20" name="Shape 120"/>
          <p:cNvSpPr txBox="1"/>
          <p:nvPr>
            <p:ph idx="1" type="body"/>
          </p:nvPr>
        </p:nvSpPr>
        <p:spPr>
          <a:xfrm rot="5400000">
            <a:off x="1684200" y="-849572"/>
            <a:ext cx="4708800" cy="7162800"/>
          </a:xfrm>
          <a:prstGeom prst="rect">
            <a:avLst/>
          </a:prstGeom>
          <a:noFill/>
          <a:ln>
            <a:noFill/>
          </a:ln>
        </p:spPr>
        <p:txBody>
          <a:bodyPr anchorCtr="0" anchor="t" bIns="91425" lIns="91425" rIns="91425" wrap="square" tIns="91425"/>
          <a:lstStyle>
            <a:lvl1pPr indent="-30797" lvl="0" marL="173038" rtl="0" algn="l">
              <a:lnSpc>
                <a:spcPct val="100000"/>
              </a:lnSpc>
              <a:spcBef>
                <a:spcPts val="640"/>
              </a:spcBef>
              <a:buClr>
                <a:srgbClr val="44185D"/>
              </a:buClr>
              <a:buFont typeface="Arial"/>
              <a:buChar char="•"/>
              <a:defRPr sz="3200">
                <a:solidFill>
                  <a:srgbClr val="66248C"/>
                </a:solidFill>
                <a:latin typeface="Questrial"/>
                <a:ea typeface="Questrial"/>
                <a:cs typeface="Questrial"/>
                <a:sym typeface="Questrial"/>
              </a:defRPr>
            </a:lvl1pPr>
            <a:lvl2pPr indent="-45402" lvl="1" marL="627063" rtl="0" algn="l">
              <a:lnSpc>
                <a:spcPct val="100000"/>
              </a:lnSpc>
              <a:spcBef>
                <a:spcPts val="560"/>
              </a:spcBef>
              <a:buClr>
                <a:srgbClr val="44185D"/>
              </a:buClr>
              <a:buFont typeface="Arial"/>
              <a:buChar char="•"/>
              <a:defRPr sz="2800">
                <a:solidFill>
                  <a:srgbClr val="66248C"/>
                </a:solidFill>
                <a:latin typeface="Questrial"/>
                <a:ea typeface="Questrial"/>
                <a:cs typeface="Questrial"/>
                <a:sym typeface="Questrial"/>
              </a:defRPr>
            </a:lvl2pPr>
            <a:lvl3pPr indent="-9207" lvl="2" marL="1030288" rtl="0" algn="l">
              <a:lnSpc>
                <a:spcPct val="100000"/>
              </a:lnSpc>
              <a:spcBef>
                <a:spcPts val="480"/>
              </a:spcBef>
              <a:buClr>
                <a:srgbClr val="44185D"/>
              </a:buClr>
              <a:buFont typeface="Arial"/>
              <a:buChar char="•"/>
              <a:defRPr sz="2400">
                <a:solidFill>
                  <a:srgbClr val="66248C"/>
                </a:solidFill>
                <a:latin typeface="Questrial"/>
                <a:ea typeface="Questrial"/>
                <a:cs typeface="Questrial"/>
                <a:sym typeface="Questrial"/>
              </a:defRPr>
            </a:lvl3pPr>
            <a:lvl4pPr indent="-22225" lvl="3" marL="1482725" rtl="0" algn="l">
              <a:lnSpc>
                <a:spcPct val="100000"/>
              </a:lnSpc>
              <a:spcBef>
                <a:spcPts val="400"/>
              </a:spcBef>
              <a:buClr>
                <a:srgbClr val="44185D"/>
              </a:buClr>
              <a:buFont typeface="Arial"/>
              <a:buChar char="•"/>
              <a:defRPr sz="2000">
                <a:solidFill>
                  <a:srgbClr val="66248C"/>
                </a:solidFill>
                <a:latin typeface="Questrial"/>
                <a:ea typeface="Questrial"/>
                <a:cs typeface="Questrial"/>
                <a:sym typeface="Questrial"/>
              </a:defRPr>
            </a:lvl4pPr>
            <a:lvl5pPr indent="-26988" lvl="4" marL="1944688" rtl="0" algn="l">
              <a:lnSpc>
                <a:spcPct val="100000"/>
              </a:lnSpc>
              <a:spcBef>
                <a:spcPts val="400"/>
              </a:spcBef>
              <a:buClr>
                <a:srgbClr val="44185D"/>
              </a:buClr>
              <a:buFont typeface="Arial"/>
              <a:buChar char="•"/>
              <a:defRPr sz="2000">
                <a:solidFill>
                  <a:srgbClr val="66248C"/>
                </a:solidFill>
                <a:latin typeface="Questrial"/>
                <a:ea typeface="Questrial"/>
                <a:cs typeface="Questrial"/>
                <a:sym typeface="Questrial"/>
              </a:defRPr>
            </a:lvl5pPr>
            <a:lvl6pPr indent="-101600" lvl="5" marL="2514600" rtl="0" algn="l">
              <a:spcBef>
                <a:spcPts val="400"/>
              </a:spcBef>
              <a:buClr>
                <a:schemeClr val="dk1"/>
              </a:buClr>
              <a:buFont typeface="Arial"/>
              <a:buChar char="•"/>
              <a:defRPr sz="2000">
                <a:solidFill>
                  <a:schemeClr val="dk1"/>
                </a:solidFill>
                <a:latin typeface="Questrial"/>
                <a:ea typeface="Questrial"/>
                <a:cs typeface="Questrial"/>
                <a:sym typeface="Questrial"/>
              </a:defRPr>
            </a:lvl6pPr>
            <a:lvl7pPr indent="-101600" lvl="6" marL="2971800" rtl="0" algn="l">
              <a:spcBef>
                <a:spcPts val="400"/>
              </a:spcBef>
              <a:buClr>
                <a:schemeClr val="dk1"/>
              </a:buClr>
              <a:buFont typeface="Arial"/>
              <a:buChar char="•"/>
              <a:defRPr sz="2000">
                <a:solidFill>
                  <a:schemeClr val="dk1"/>
                </a:solidFill>
                <a:latin typeface="Questrial"/>
                <a:ea typeface="Questrial"/>
                <a:cs typeface="Questrial"/>
                <a:sym typeface="Questrial"/>
              </a:defRPr>
            </a:lvl7pPr>
            <a:lvl8pPr indent="-101600" lvl="7" marL="3429000" rtl="0" algn="l">
              <a:spcBef>
                <a:spcPts val="400"/>
              </a:spcBef>
              <a:buClr>
                <a:schemeClr val="dk1"/>
              </a:buClr>
              <a:buFont typeface="Arial"/>
              <a:buChar char="•"/>
              <a:defRPr sz="2000">
                <a:solidFill>
                  <a:schemeClr val="dk1"/>
                </a:solidFill>
                <a:latin typeface="Questrial"/>
                <a:ea typeface="Questrial"/>
                <a:cs typeface="Questrial"/>
                <a:sym typeface="Questrial"/>
              </a:defRPr>
            </a:lvl8pPr>
            <a:lvl9pPr indent="-101600" lvl="8" marL="3886200" rtl="0" algn="l">
              <a:spcBef>
                <a:spcPts val="400"/>
              </a:spcBef>
              <a:buClr>
                <a:schemeClr val="dk1"/>
              </a:buClr>
              <a:buFont typeface="Arial"/>
              <a:buChar char="•"/>
              <a:defRPr sz="2000">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itle and Content">
    <p:spTree>
      <p:nvGrpSpPr>
        <p:cNvPr id="25" name="Shape 25"/>
        <p:cNvGrpSpPr/>
        <p:nvPr/>
      </p:nvGrpSpPr>
      <p:grpSpPr>
        <a:xfrm>
          <a:off x="0" y="0"/>
          <a:ext cx="0" cy="0"/>
          <a:chOff x="0" y="0"/>
          <a:chExt cx="0" cy="0"/>
        </a:xfrm>
      </p:grpSpPr>
      <p:sp>
        <p:nvSpPr>
          <p:cNvPr id="26" name="Shape 26"/>
          <p:cNvSpPr txBox="1"/>
          <p:nvPr>
            <p:ph idx="1" type="body"/>
          </p:nvPr>
        </p:nvSpPr>
        <p:spPr>
          <a:xfrm>
            <a:off x="152400" y="1291826"/>
            <a:ext cx="8305800" cy="3394500"/>
          </a:xfrm>
          <a:prstGeom prst="rect">
            <a:avLst/>
          </a:prstGeom>
          <a:noFill/>
          <a:ln>
            <a:noFill/>
          </a:ln>
        </p:spPr>
        <p:txBody>
          <a:bodyPr anchorCtr="0" anchor="t" bIns="91425" lIns="91425" rIns="91425" wrap="square" tIns="91425"/>
          <a:lstStyle>
            <a:lvl1pPr indent="-20637" lvl="0" marL="173038" rtl="0">
              <a:lnSpc>
                <a:spcPct val="108333"/>
              </a:lnSpc>
              <a:spcBef>
                <a:spcPts val="0"/>
              </a:spcBef>
              <a:buClr>
                <a:srgbClr val="44185D"/>
              </a:buClr>
              <a:buFont typeface="Arial"/>
              <a:buChar char="•"/>
              <a:defRPr b="0" sz="2400">
                <a:solidFill>
                  <a:srgbClr val="66248C"/>
                </a:solidFill>
              </a:defRPr>
            </a:lvl1pPr>
            <a:lvl2pPr indent="-227012" lvl="1" marL="684213" rtl="0">
              <a:lnSpc>
                <a:spcPct val="130000"/>
              </a:lnSpc>
              <a:spcBef>
                <a:spcPts val="0"/>
              </a:spcBef>
              <a:defRPr sz="2000">
                <a:solidFill>
                  <a:srgbClr val="66248C"/>
                </a:solidFill>
              </a:defRPr>
            </a:lvl2pPr>
            <a:lvl3pPr indent="-173037" lvl="2" marL="1087438" rtl="0">
              <a:lnSpc>
                <a:spcPct val="144444"/>
              </a:lnSpc>
              <a:spcBef>
                <a:spcPts val="0"/>
              </a:spcBef>
              <a:defRPr sz="1800">
                <a:solidFill>
                  <a:srgbClr val="66248C"/>
                </a:solidFill>
              </a:defRPr>
            </a:lvl3pPr>
            <a:lvl4pPr indent="-169862" lvl="3" marL="1541463" rtl="0">
              <a:lnSpc>
                <a:spcPct val="162500"/>
              </a:lnSpc>
              <a:spcBef>
                <a:spcPts val="0"/>
              </a:spcBef>
              <a:defRPr sz="1600">
                <a:solidFill>
                  <a:srgbClr val="66248C"/>
                </a:solidFill>
              </a:defRPr>
            </a:lvl4pPr>
            <a:lvl5pPr indent="-173038" lvl="4" marL="2001838" rtl="0">
              <a:lnSpc>
                <a:spcPct val="185714"/>
              </a:lnSpc>
              <a:spcBef>
                <a:spcPts val="0"/>
              </a:spcBef>
              <a:defRPr sz="1400">
                <a:solidFill>
                  <a:srgbClr val="66248C"/>
                </a:solidFil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
        <p:nvSpPr>
          <p:cNvPr id="27" name="Shape 27"/>
          <p:cNvSpPr txBox="1"/>
          <p:nvPr>
            <p:ph idx="2" type="body"/>
          </p:nvPr>
        </p:nvSpPr>
        <p:spPr>
          <a:xfrm>
            <a:off x="152400" y="822477"/>
            <a:ext cx="8251200" cy="342900"/>
          </a:xfrm>
          <a:prstGeom prst="rect">
            <a:avLst/>
          </a:prstGeom>
          <a:noFill/>
          <a:ln>
            <a:noFill/>
          </a:ln>
        </p:spPr>
        <p:txBody>
          <a:bodyPr anchorCtr="0" anchor="t" bIns="91425" lIns="91425" rIns="91425" wrap="square" tIns="91425"/>
          <a:lstStyle>
            <a:lvl1pPr lvl="0" rtl="0">
              <a:spcBef>
                <a:spcPts val="0"/>
              </a:spcBef>
              <a:buClr>
                <a:srgbClr val="44185D"/>
              </a:buClr>
              <a:buFont typeface="Arial"/>
              <a:buChar char="•"/>
              <a:defRPr sz="2400">
                <a:solidFill>
                  <a:srgbClr val="66248C"/>
                </a:solidFill>
              </a:defRPr>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
        <p:nvSpPr>
          <p:cNvPr id="28" name="Shape 28"/>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29" name="Shape 29"/>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30" name="Shape 30"/>
          <p:cNvSpPr txBox="1"/>
          <p:nvPr>
            <p:ph type="title"/>
          </p:nvPr>
        </p:nvSpPr>
        <p:spPr>
          <a:xfrm>
            <a:off x="-76200" y="434577"/>
            <a:ext cx="8229600" cy="479700"/>
          </a:xfrm>
          <a:prstGeom prst="rect">
            <a:avLst/>
          </a:prstGeom>
          <a:noFill/>
          <a:ln>
            <a:noFill/>
          </a:ln>
        </p:spPr>
        <p:txBody>
          <a:bodyPr anchorCtr="0" anchor="ctr" bIns="91425" lIns="91425" rIns="91425" wrap="square" tIns="91425"/>
          <a:lstStyle>
            <a:lvl1pPr lvl="0" rtl="0">
              <a:spcBef>
                <a:spcPts val="0"/>
              </a:spcBef>
              <a:defRPr>
                <a:solidFill>
                  <a:srgbClr val="44185D"/>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Agenda/Summary">
    <p:spTree>
      <p:nvGrpSpPr>
        <p:cNvPr id="31" name="Shape 31"/>
        <p:cNvGrpSpPr/>
        <p:nvPr/>
      </p:nvGrpSpPr>
      <p:grpSpPr>
        <a:xfrm>
          <a:off x="0" y="0"/>
          <a:ext cx="0" cy="0"/>
          <a:chOff x="0" y="0"/>
          <a:chExt cx="0" cy="0"/>
        </a:xfrm>
      </p:grpSpPr>
      <p:sp>
        <p:nvSpPr>
          <p:cNvPr id="32" name="Shape 32"/>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33" name="Shape 33"/>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34" name="Shape 34"/>
          <p:cNvSpPr txBox="1"/>
          <p:nvPr>
            <p:ph idx="1" type="body"/>
          </p:nvPr>
        </p:nvSpPr>
        <p:spPr>
          <a:xfrm>
            <a:off x="2133600" y="2061900"/>
            <a:ext cx="6629400" cy="628500"/>
          </a:xfrm>
          <a:prstGeom prst="rect">
            <a:avLst/>
          </a:prstGeom>
          <a:noFill/>
          <a:ln>
            <a:noFill/>
          </a:ln>
        </p:spPr>
        <p:txBody>
          <a:bodyPr anchorCtr="0" anchor="t" bIns="91425" lIns="91425" rIns="91425" wrap="square" tIns="91425"/>
          <a:lstStyle>
            <a:lvl1pPr indent="-6350" lvl="0" marL="57150" rtl="0">
              <a:spcBef>
                <a:spcPts val="0"/>
              </a:spcBef>
              <a:buFont typeface="Questrial"/>
              <a:buNone/>
              <a:defRPr sz="1800"/>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
        <p:nvSpPr>
          <p:cNvPr id="35" name="Shape 35"/>
          <p:cNvSpPr txBox="1"/>
          <p:nvPr>
            <p:ph type="title"/>
          </p:nvPr>
        </p:nvSpPr>
        <p:spPr>
          <a:xfrm>
            <a:off x="-76200" y="412200"/>
            <a:ext cx="8229600" cy="479700"/>
          </a:xfrm>
          <a:prstGeom prst="rect">
            <a:avLst/>
          </a:prstGeom>
          <a:noFill/>
          <a:ln>
            <a:noFill/>
          </a:ln>
        </p:spPr>
        <p:txBody>
          <a:bodyPr anchorCtr="0" anchor="ctr" bIns="91425" lIns="91425" rIns="91425" wrap="square" tIns="91425"/>
          <a:lstStyle>
            <a:lvl1pPr lvl="0" rtl="0" algn="l">
              <a:spcBef>
                <a:spcPts val="0"/>
              </a:spcBef>
              <a:buClr>
                <a:srgbClr val="44185D"/>
              </a:buClr>
              <a:buFont typeface="Arial"/>
              <a:buChar char="•"/>
              <a:defRPr b="1" sz="3600">
                <a:solidFill>
                  <a:srgbClr val="44185D"/>
                </a:solidFill>
                <a:latin typeface="Questrial"/>
                <a:ea typeface="Questrial"/>
                <a:cs typeface="Questrial"/>
                <a:sym typeface="Questria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6" name="Shape 36"/>
          <p:cNvSpPr txBox="1"/>
          <p:nvPr>
            <p:ph idx="2" type="body"/>
          </p:nvPr>
        </p:nvSpPr>
        <p:spPr>
          <a:xfrm>
            <a:off x="130800" y="800100"/>
            <a:ext cx="8251200" cy="342900"/>
          </a:xfrm>
          <a:prstGeom prst="rect">
            <a:avLst/>
          </a:prstGeom>
          <a:noFill/>
          <a:ln>
            <a:noFill/>
          </a:ln>
        </p:spPr>
        <p:txBody>
          <a:bodyPr anchorCtr="0" anchor="t" bIns="91425" lIns="91425" rIns="91425" wrap="square" tIns="91425"/>
          <a:lstStyle>
            <a:lvl1pPr lvl="0" rtl="0">
              <a:spcBef>
                <a:spcPts val="0"/>
              </a:spcBef>
              <a:buClr>
                <a:srgbClr val="66248C"/>
              </a:buClr>
              <a:buFont typeface="Questrial"/>
              <a:buNone/>
              <a:defRPr sz="2400">
                <a:solidFill>
                  <a:srgbClr val="66248C"/>
                </a:solidFill>
              </a:defRPr>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
        <p:nvSpPr>
          <p:cNvPr id="37" name="Shape 37"/>
          <p:cNvSpPr txBox="1"/>
          <p:nvPr>
            <p:ph idx="3" type="body"/>
          </p:nvPr>
        </p:nvSpPr>
        <p:spPr>
          <a:xfrm>
            <a:off x="2133600" y="998100"/>
            <a:ext cx="6629400" cy="628500"/>
          </a:xfrm>
          <a:prstGeom prst="rect">
            <a:avLst/>
          </a:prstGeom>
          <a:noFill/>
          <a:ln>
            <a:noFill/>
          </a:ln>
        </p:spPr>
        <p:txBody>
          <a:bodyPr anchorCtr="0" anchor="t" bIns="91425" lIns="91425" rIns="91425" wrap="square" tIns="91425"/>
          <a:lstStyle>
            <a:lvl1pPr indent="-6350" lvl="0" marL="57150" rtl="0">
              <a:spcBef>
                <a:spcPts val="0"/>
              </a:spcBef>
              <a:buFont typeface="Questrial"/>
              <a:buNone/>
              <a:defRPr sz="1800"/>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
        <p:nvSpPr>
          <p:cNvPr id="38" name="Shape 38"/>
          <p:cNvSpPr txBox="1"/>
          <p:nvPr>
            <p:ph idx="4" type="body"/>
          </p:nvPr>
        </p:nvSpPr>
        <p:spPr>
          <a:xfrm>
            <a:off x="2133600" y="1530000"/>
            <a:ext cx="6629400" cy="628500"/>
          </a:xfrm>
          <a:prstGeom prst="rect">
            <a:avLst/>
          </a:prstGeom>
          <a:noFill/>
          <a:ln>
            <a:noFill/>
          </a:ln>
        </p:spPr>
        <p:txBody>
          <a:bodyPr anchorCtr="0" anchor="t" bIns="91425" lIns="91425" rIns="91425" wrap="square" tIns="91425"/>
          <a:lstStyle>
            <a:lvl1pPr indent="-6350" lvl="0" marL="57150" rtl="0">
              <a:spcBef>
                <a:spcPts val="0"/>
              </a:spcBef>
              <a:buFont typeface="Questrial"/>
              <a:buNone/>
              <a:defRPr sz="1800"/>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
        <p:nvSpPr>
          <p:cNvPr id="39" name="Shape 39"/>
          <p:cNvSpPr txBox="1"/>
          <p:nvPr>
            <p:ph idx="5" type="body"/>
          </p:nvPr>
        </p:nvSpPr>
        <p:spPr>
          <a:xfrm>
            <a:off x="2133600" y="2541150"/>
            <a:ext cx="6629400" cy="628500"/>
          </a:xfrm>
          <a:prstGeom prst="rect">
            <a:avLst/>
          </a:prstGeom>
          <a:noFill/>
          <a:ln>
            <a:noFill/>
          </a:ln>
        </p:spPr>
        <p:txBody>
          <a:bodyPr anchorCtr="0" anchor="t" bIns="91425" lIns="91425" rIns="91425" wrap="square" tIns="91425"/>
          <a:lstStyle>
            <a:lvl1pPr indent="-6350" lvl="0" marL="57150" rtl="0">
              <a:spcBef>
                <a:spcPts val="0"/>
              </a:spcBef>
              <a:buFont typeface="Questrial"/>
              <a:buNone/>
              <a:defRPr sz="1800"/>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
        <p:nvSpPr>
          <p:cNvPr id="40" name="Shape 40"/>
          <p:cNvSpPr txBox="1"/>
          <p:nvPr>
            <p:ph idx="6" type="body"/>
          </p:nvPr>
        </p:nvSpPr>
        <p:spPr>
          <a:xfrm>
            <a:off x="2133600" y="3073050"/>
            <a:ext cx="6629400" cy="628500"/>
          </a:xfrm>
          <a:prstGeom prst="rect">
            <a:avLst/>
          </a:prstGeom>
          <a:noFill/>
          <a:ln>
            <a:noFill/>
          </a:ln>
        </p:spPr>
        <p:txBody>
          <a:bodyPr anchorCtr="0" anchor="t" bIns="91425" lIns="91425" rIns="91425" wrap="square" tIns="91425"/>
          <a:lstStyle>
            <a:lvl1pPr indent="-6350" lvl="0" marL="57150" rtl="0">
              <a:spcBef>
                <a:spcPts val="0"/>
              </a:spcBef>
              <a:buFont typeface="Questrial"/>
              <a:buNone/>
              <a:defRPr sz="1800"/>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
        <p:nvSpPr>
          <p:cNvPr id="41" name="Shape 41"/>
          <p:cNvSpPr txBox="1"/>
          <p:nvPr>
            <p:ph idx="7" type="body"/>
          </p:nvPr>
        </p:nvSpPr>
        <p:spPr>
          <a:xfrm>
            <a:off x="2133600" y="3657600"/>
            <a:ext cx="6629400" cy="628500"/>
          </a:xfrm>
          <a:prstGeom prst="rect">
            <a:avLst/>
          </a:prstGeom>
          <a:noFill/>
          <a:ln>
            <a:noFill/>
          </a:ln>
        </p:spPr>
        <p:txBody>
          <a:bodyPr anchorCtr="0" anchor="t" bIns="91425" lIns="91425" rIns="91425" wrap="square" tIns="91425"/>
          <a:lstStyle>
            <a:lvl1pPr indent="-6350" lvl="0" marL="57150" rtl="0">
              <a:spcBef>
                <a:spcPts val="0"/>
              </a:spcBef>
              <a:buFont typeface="Questrial"/>
              <a:buNone/>
              <a:defRPr sz="1800"/>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42" name="Shape 42"/>
        <p:cNvGrpSpPr/>
        <p:nvPr/>
      </p:nvGrpSpPr>
      <p:grpSpPr>
        <a:xfrm>
          <a:off x="0" y="0"/>
          <a:ext cx="0" cy="0"/>
          <a:chOff x="0" y="0"/>
          <a:chExt cx="0" cy="0"/>
        </a:xfrm>
      </p:grpSpPr>
      <p:sp>
        <p:nvSpPr>
          <p:cNvPr id="43" name="Shape 43"/>
          <p:cNvSpPr txBox="1"/>
          <p:nvPr>
            <p:ph type="title"/>
          </p:nvPr>
        </p:nvSpPr>
        <p:spPr>
          <a:xfrm>
            <a:off x="685800" y="2153841"/>
            <a:ext cx="7772400" cy="1021500"/>
          </a:xfrm>
          <a:prstGeom prst="rect">
            <a:avLst/>
          </a:prstGeom>
          <a:noFill/>
          <a:ln>
            <a:noFill/>
          </a:ln>
        </p:spPr>
        <p:txBody>
          <a:bodyPr anchorCtr="0" anchor="t" bIns="91425" lIns="91425" rIns="91425" wrap="square" tIns="91425"/>
          <a:lstStyle>
            <a:lvl1pPr lvl="0" rtl="0" algn="l">
              <a:spcBef>
                <a:spcPts val="0"/>
              </a:spcBef>
              <a:defRPr b="1" sz="4000" cap="none"/>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4" name="Shape 44"/>
          <p:cNvSpPr txBox="1"/>
          <p:nvPr>
            <p:ph idx="1" type="body"/>
          </p:nvPr>
        </p:nvSpPr>
        <p:spPr>
          <a:xfrm>
            <a:off x="685800" y="1028701"/>
            <a:ext cx="7772400" cy="1125000"/>
          </a:xfrm>
          <a:prstGeom prst="rect">
            <a:avLst/>
          </a:prstGeom>
          <a:noFill/>
          <a:ln>
            <a:noFill/>
          </a:ln>
        </p:spPr>
        <p:txBody>
          <a:bodyPr anchorCtr="0" anchor="b" bIns="91425" lIns="91425" rIns="91425" wrap="square" tIns="91425"/>
          <a:lstStyle>
            <a:lvl1pPr indent="0" lvl="0" marL="0" rtl="0">
              <a:spcBef>
                <a:spcPts val="0"/>
              </a:spcBef>
              <a:buClr>
                <a:schemeClr val="lt2"/>
              </a:buClr>
              <a:buFont typeface="Questrial"/>
              <a:buNone/>
              <a:defRPr sz="2000">
                <a:solidFill>
                  <a:schemeClr val="lt2"/>
                </a:solidFill>
                <a:latin typeface="Questrial"/>
                <a:ea typeface="Questrial"/>
                <a:cs typeface="Questrial"/>
                <a:sym typeface="Questrial"/>
              </a:defRPr>
            </a:lvl1pPr>
            <a:lvl2pPr indent="0" lvl="1" marL="457200" rtl="0">
              <a:spcBef>
                <a:spcPts val="0"/>
              </a:spcBef>
              <a:buClr>
                <a:srgbClr val="888888"/>
              </a:buClr>
              <a:buFont typeface="Questrial"/>
              <a:buNone/>
              <a:defRPr sz="1800">
                <a:solidFill>
                  <a:srgbClr val="888888"/>
                </a:solidFill>
              </a:defRPr>
            </a:lvl2pPr>
            <a:lvl3pPr indent="0" lvl="2" marL="914400" rtl="0">
              <a:spcBef>
                <a:spcPts val="0"/>
              </a:spcBef>
              <a:buClr>
                <a:srgbClr val="888888"/>
              </a:buClr>
              <a:buFont typeface="Questrial"/>
              <a:buNone/>
              <a:defRPr sz="1600">
                <a:solidFill>
                  <a:srgbClr val="888888"/>
                </a:solidFill>
              </a:defRPr>
            </a:lvl3pPr>
            <a:lvl4pPr indent="0" lvl="3" marL="1371600" rtl="0">
              <a:spcBef>
                <a:spcPts val="0"/>
              </a:spcBef>
              <a:buClr>
                <a:srgbClr val="888888"/>
              </a:buClr>
              <a:buFont typeface="Questrial"/>
              <a:buNone/>
              <a:defRPr sz="1400">
                <a:solidFill>
                  <a:srgbClr val="888888"/>
                </a:solidFill>
              </a:defRPr>
            </a:lvl4pPr>
            <a:lvl5pPr indent="0" lvl="4" marL="1828800" rtl="0">
              <a:spcBef>
                <a:spcPts val="0"/>
              </a:spcBef>
              <a:buClr>
                <a:srgbClr val="888888"/>
              </a:buClr>
              <a:buFont typeface="Questrial"/>
              <a:buNone/>
              <a:defRPr sz="1400">
                <a:solidFill>
                  <a:srgbClr val="888888"/>
                </a:solidFill>
              </a:defRPr>
            </a:lvl5pPr>
            <a:lvl6pPr indent="0" lvl="5" marL="2286000" rtl="0">
              <a:spcBef>
                <a:spcPts val="0"/>
              </a:spcBef>
              <a:buClr>
                <a:srgbClr val="888888"/>
              </a:buClr>
              <a:buFont typeface="Questrial"/>
              <a:buNone/>
              <a:defRPr sz="1400">
                <a:solidFill>
                  <a:srgbClr val="888888"/>
                </a:solidFill>
              </a:defRPr>
            </a:lvl6pPr>
            <a:lvl7pPr indent="0" lvl="6" marL="2743200" rtl="0">
              <a:spcBef>
                <a:spcPts val="0"/>
              </a:spcBef>
              <a:buClr>
                <a:srgbClr val="888888"/>
              </a:buClr>
              <a:buFont typeface="Questrial"/>
              <a:buNone/>
              <a:defRPr sz="1400">
                <a:solidFill>
                  <a:srgbClr val="888888"/>
                </a:solidFill>
              </a:defRPr>
            </a:lvl7pPr>
            <a:lvl8pPr indent="0" lvl="7" marL="3200400" rtl="0">
              <a:spcBef>
                <a:spcPts val="0"/>
              </a:spcBef>
              <a:buClr>
                <a:srgbClr val="888888"/>
              </a:buClr>
              <a:buFont typeface="Questrial"/>
              <a:buNone/>
              <a:defRPr sz="1400">
                <a:solidFill>
                  <a:srgbClr val="888888"/>
                </a:solidFill>
              </a:defRPr>
            </a:lvl8pPr>
            <a:lvl9pPr indent="0" lvl="8" marL="3657600" rtl="0">
              <a:spcBef>
                <a:spcPts val="0"/>
              </a:spcBef>
              <a:buClr>
                <a:srgbClr val="888888"/>
              </a:buClr>
              <a:buFont typeface="Questrial"/>
              <a:buNone/>
              <a:defRPr sz="1400">
                <a:solidFill>
                  <a:srgbClr val="888888"/>
                </a:solidFill>
              </a:defRPr>
            </a:lvl9pPr>
          </a:lstStyle>
          <a:p/>
        </p:txBody>
      </p:sp>
      <p:sp>
        <p:nvSpPr>
          <p:cNvPr id="45" name="Shape 45"/>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46" name="Shape 46"/>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wo Content">
    <p:spTree>
      <p:nvGrpSpPr>
        <p:cNvPr id="47" name="Shape 47"/>
        <p:cNvGrpSpPr/>
        <p:nvPr/>
      </p:nvGrpSpPr>
      <p:grpSpPr>
        <a:xfrm>
          <a:off x="0" y="0"/>
          <a:ext cx="0" cy="0"/>
          <a:chOff x="0" y="0"/>
          <a:chExt cx="0" cy="0"/>
        </a:xfrm>
      </p:grpSpPr>
      <p:sp>
        <p:nvSpPr>
          <p:cNvPr id="48" name="Shape 48"/>
          <p:cNvSpPr txBox="1"/>
          <p:nvPr>
            <p:ph idx="1" type="body"/>
          </p:nvPr>
        </p:nvSpPr>
        <p:spPr>
          <a:xfrm>
            <a:off x="76200" y="1291827"/>
            <a:ext cx="4038600" cy="3394500"/>
          </a:xfrm>
          <a:prstGeom prst="rect">
            <a:avLst/>
          </a:prstGeom>
          <a:noFill/>
          <a:ln>
            <a:noFill/>
          </a:ln>
        </p:spPr>
        <p:txBody>
          <a:bodyPr anchorCtr="0" anchor="t" bIns="91425" lIns="91425" rIns="91425" wrap="square" tIns="91425"/>
          <a:lstStyle>
            <a:lvl1pPr lvl="0" rtl="0">
              <a:spcBef>
                <a:spcPts val="0"/>
              </a:spcBef>
              <a:defRPr sz="2400"/>
            </a:lvl1pPr>
            <a:lvl2pPr lvl="1" rtl="0">
              <a:spcBef>
                <a:spcPts val="0"/>
              </a:spcBef>
              <a:defRPr sz="20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49" name="Shape 49"/>
          <p:cNvSpPr txBox="1"/>
          <p:nvPr>
            <p:ph idx="2" type="body"/>
          </p:nvPr>
        </p:nvSpPr>
        <p:spPr>
          <a:xfrm>
            <a:off x="4267200" y="1291827"/>
            <a:ext cx="4038600" cy="3394500"/>
          </a:xfrm>
          <a:prstGeom prst="rect">
            <a:avLst/>
          </a:prstGeom>
          <a:noFill/>
          <a:ln>
            <a:noFill/>
          </a:ln>
        </p:spPr>
        <p:txBody>
          <a:bodyPr anchorCtr="0" anchor="t" bIns="91425" lIns="91425" rIns="91425" wrap="square" tIns="91425"/>
          <a:lstStyle>
            <a:lvl1pPr lvl="0" rtl="0">
              <a:spcBef>
                <a:spcPts val="0"/>
              </a:spcBef>
              <a:defRPr sz="2400"/>
            </a:lvl1pPr>
            <a:lvl2pPr lvl="1" rtl="0">
              <a:spcBef>
                <a:spcPts val="0"/>
              </a:spcBef>
              <a:defRPr sz="20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50" name="Shape 50"/>
          <p:cNvSpPr txBox="1"/>
          <p:nvPr>
            <p:ph idx="12" type="sldNum"/>
          </p:nvPr>
        </p:nvSpPr>
        <p:spPr>
          <a:xfrm>
            <a:off x="457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51" name="Shape 51"/>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52" name="Shape 52"/>
          <p:cNvSpPr txBox="1"/>
          <p:nvPr>
            <p:ph type="title"/>
          </p:nvPr>
        </p:nvSpPr>
        <p:spPr>
          <a:xfrm>
            <a:off x="-76200" y="434576"/>
            <a:ext cx="8229600" cy="479700"/>
          </a:xfrm>
          <a:prstGeom prst="rect">
            <a:avLst/>
          </a:prstGeom>
          <a:noFill/>
          <a:ln>
            <a:noFill/>
          </a:ln>
        </p:spPr>
        <p:txBody>
          <a:bodyPr anchorCtr="0" anchor="ctr" bIns="91425" lIns="91425" rIns="91425" wrap="square" tIns="91425"/>
          <a:lstStyle>
            <a:lvl1pPr lvl="0" rtl="0" algn="l">
              <a:spcBef>
                <a:spcPts val="0"/>
              </a:spcBef>
              <a:buClr>
                <a:srgbClr val="44185D"/>
              </a:buClr>
              <a:buFont typeface="Arial"/>
              <a:buChar char="•"/>
              <a:defRPr b="1" sz="3600">
                <a:solidFill>
                  <a:srgbClr val="44185D"/>
                </a:solidFill>
                <a:latin typeface="Questrial"/>
                <a:ea typeface="Questrial"/>
                <a:cs typeface="Questrial"/>
                <a:sym typeface="Questria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3" name="Shape 53"/>
          <p:cNvSpPr txBox="1"/>
          <p:nvPr>
            <p:ph idx="3" type="body"/>
          </p:nvPr>
        </p:nvSpPr>
        <p:spPr>
          <a:xfrm>
            <a:off x="130800" y="822476"/>
            <a:ext cx="8251200" cy="342900"/>
          </a:xfrm>
          <a:prstGeom prst="rect">
            <a:avLst/>
          </a:prstGeom>
          <a:noFill/>
          <a:ln>
            <a:noFill/>
          </a:ln>
        </p:spPr>
        <p:txBody>
          <a:bodyPr anchorCtr="0" anchor="t" bIns="91425" lIns="91425" rIns="91425" wrap="square" tIns="91425"/>
          <a:lstStyle>
            <a:lvl1pPr lvl="0" rtl="0">
              <a:spcBef>
                <a:spcPts val="0"/>
              </a:spcBef>
              <a:buClr>
                <a:srgbClr val="66248C"/>
              </a:buClr>
              <a:buFont typeface="Questrial"/>
              <a:buNone/>
              <a:defRPr sz="2400">
                <a:solidFill>
                  <a:srgbClr val="66248C"/>
                </a:solidFill>
              </a:defRPr>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wo Picture">
    <p:spTree>
      <p:nvGrpSpPr>
        <p:cNvPr id="54" name="Shape 54"/>
        <p:cNvGrpSpPr/>
        <p:nvPr/>
      </p:nvGrpSpPr>
      <p:grpSpPr>
        <a:xfrm>
          <a:off x="0" y="0"/>
          <a:ext cx="0" cy="0"/>
          <a:chOff x="0" y="0"/>
          <a:chExt cx="0" cy="0"/>
        </a:xfrm>
      </p:grpSpPr>
      <p:sp>
        <p:nvSpPr>
          <p:cNvPr id="55" name="Shape 55"/>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56" name="Shape 56"/>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57" name="Shape 57"/>
          <p:cNvSpPr txBox="1"/>
          <p:nvPr>
            <p:ph idx="1" type="body"/>
          </p:nvPr>
        </p:nvSpPr>
        <p:spPr>
          <a:xfrm>
            <a:off x="457200" y="1428750"/>
            <a:ext cx="2362200" cy="1143000"/>
          </a:xfrm>
          <a:prstGeom prst="rect">
            <a:avLst/>
          </a:prstGeom>
          <a:noFill/>
          <a:ln>
            <a:noFill/>
          </a:ln>
        </p:spPr>
        <p:txBody>
          <a:bodyPr anchorCtr="0" anchor="t" bIns="91425" lIns="91425" rIns="91425" wrap="square"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58" name="Shape 58"/>
          <p:cNvSpPr txBox="1"/>
          <p:nvPr>
            <p:ph idx="2" type="body"/>
          </p:nvPr>
        </p:nvSpPr>
        <p:spPr>
          <a:xfrm>
            <a:off x="2971800" y="1428750"/>
            <a:ext cx="5715000" cy="1143000"/>
          </a:xfrm>
          <a:prstGeom prst="rect">
            <a:avLst/>
          </a:prstGeom>
          <a:noFill/>
          <a:ln>
            <a:noFill/>
          </a:ln>
        </p:spPr>
        <p:txBody>
          <a:bodyPr anchorCtr="0" anchor="t" bIns="91425" lIns="91425" rIns="91425" wrap="square" tIns="91425"/>
          <a:lstStyle>
            <a:lvl1pPr lvl="0" rtl="0">
              <a:spcBef>
                <a:spcPts val="0"/>
              </a:spcBef>
              <a:defRPr sz="24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59" name="Shape 59"/>
          <p:cNvSpPr txBox="1"/>
          <p:nvPr>
            <p:ph idx="3" type="body"/>
          </p:nvPr>
        </p:nvSpPr>
        <p:spPr>
          <a:xfrm>
            <a:off x="457200" y="2628899"/>
            <a:ext cx="2362200" cy="1143000"/>
          </a:xfrm>
          <a:prstGeom prst="rect">
            <a:avLst/>
          </a:prstGeom>
          <a:noFill/>
          <a:ln>
            <a:noFill/>
          </a:ln>
        </p:spPr>
        <p:txBody>
          <a:bodyPr anchorCtr="0" anchor="t" bIns="91425" lIns="91425" rIns="91425" wrap="square"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60" name="Shape 60"/>
          <p:cNvSpPr txBox="1"/>
          <p:nvPr>
            <p:ph idx="4" type="body"/>
          </p:nvPr>
        </p:nvSpPr>
        <p:spPr>
          <a:xfrm>
            <a:off x="2971800" y="2628899"/>
            <a:ext cx="5715000" cy="1143000"/>
          </a:xfrm>
          <a:prstGeom prst="rect">
            <a:avLst/>
          </a:prstGeom>
          <a:noFill/>
          <a:ln>
            <a:noFill/>
          </a:ln>
        </p:spPr>
        <p:txBody>
          <a:bodyPr anchorCtr="0" anchor="t" bIns="91425" lIns="91425" rIns="91425" wrap="square" tIns="91425"/>
          <a:lstStyle>
            <a:lvl1pPr lvl="0" rtl="0">
              <a:spcBef>
                <a:spcPts val="0"/>
              </a:spcBef>
              <a:defRPr sz="24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61" name="Shape 61"/>
          <p:cNvSpPr txBox="1"/>
          <p:nvPr>
            <p:ph type="title"/>
          </p:nvPr>
        </p:nvSpPr>
        <p:spPr>
          <a:xfrm>
            <a:off x="-76200" y="412200"/>
            <a:ext cx="8229600" cy="479700"/>
          </a:xfrm>
          <a:prstGeom prst="rect">
            <a:avLst/>
          </a:prstGeom>
          <a:noFill/>
          <a:ln>
            <a:noFill/>
          </a:ln>
        </p:spPr>
        <p:txBody>
          <a:bodyPr anchorCtr="0" anchor="ctr" bIns="91425" lIns="91425" rIns="91425" wrap="square" tIns="91425"/>
          <a:lstStyle>
            <a:lvl1pPr lvl="0" rtl="0" algn="l">
              <a:spcBef>
                <a:spcPts val="0"/>
              </a:spcBef>
              <a:buClr>
                <a:srgbClr val="44185D"/>
              </a:buClr>
              <a:buFont typeface="Arial"/>
              <a:buChar char="•"/>
              <a:defRPr b="1" sz="3600">
                <a:solidFill>
                  <a:srgbClr val="44185D"/>
                </a:solidFill>
                <a:latin typeface="Questrial"/>
                <a:ea typeface="Questrial"/>
                <a:cs typeface="Questrial"/>
                <a:sym typeface="Questria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2" name="Shape 62"/>
          <p:cNvSpPr txBox="1"/>
          <p:nvPr>
            <p:ph idx="5" type="body"/>
          </p:nvPr>
        </p:nvSpPr>
        <p:spPr>
          <a:xfrm>
            <a:off x="130800" y="800100"/>
            <a:ext cx="8251200" cy="342900"/>
          </a:xfrm>
          <a:prstGeom prst="rect">
            <a:avLst/>
          </a:prstGeom>
          <a:noFill/>
          <a:ln>
            <a:noFill/>
          </a:ln>
        </p:spPr>
        <p:txBody>
          <a:bodyPr anchorCtr="0" anchor="t" bIns="91425" lIns="91425" rIns="91425" wrap="square" tIns="91425"/>
          <a:lstStyle>
            <a:lvl1pPr lvl="0" rtl="0">
              <a:spcBef>
                <a:spcPts val="0"/>
              </a:spcBef>
              <a:buFont typeface="Questrial"/>
              <a:buNone/>
              <a:defRPr sz="2400"/>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hree Picture">
    <p:spTree>
      <p:nvGrpSpPr>
        <p:cNvPr id="63" name="Shape 63"/>
        <p:cNvGrpSpPr/>
        <p:nvPr/>
      </p:nvGrpSpPr>
      <p:grpSpPr>
        <a:xfrm>
          <a:off x="0" y="0"/>
          <a:ext cx="0" cy="0"/>
          <a:chOff x="0" y="0"/>
          <a:chExt cx="0" cy="0"/>
        </a:xfrm>
      </p:grpSpPr>
      <p:sp>
        <p:nvSpPr>
          <p:cNvPr id="64" name="Shape 64"/>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65" name="Shape 65"/>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66" name="Shape 66"/>
          <p:cNvSpPr txBox="1"/>
          <p:nvPr>
            <p:ph idx="1" type="body"/>
          </p:nvPr>
        </p:nvSpPr>
        <p:spPr>
          <a:xfrm>
            <a:off x="76200" y="2571750"/>
            <a:ext cx="2743200" cy="1908600"/>
          </a:xfrm>
          <a:prstGeom prst="rect">
            <a:avLst/>
          </a:prstGeom>
          <a:noFill/>
          <a:ln>
            <a:noFill/>
          </a:ln>
        </p:spPr>
        <p:txBody>
          <a:bodyPr anchorCtr="0" anchor="t" bIns="91425" lIns="91425" rIns="91425" wrap="square" tIns="91425"/>
          <a:lstStyle>
            <a:lvl1pPr lvl="0" rtl="0">
              <a:lnSpc>
                <a:spcPct val="111111"/>
              </a:lnSpc>
              <a:spcBef>
                <a:spcPts val="0"/>
              </a:spcBef>
              <a:defRPr sz="1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67" name="Shape 67"/>
          <p:cNvSpPr txBox="1"/>
          <p:nvPr>
            <p:ph idx="2" type="body"/>
          </p:nvPr>
        </p:nvSpPr>
        <p:spPr>
          <a:xfrm>
            <a:off x="2857500" y="2571750"/>
            <a:ext cx="2743200" cy="1908600"/>
          </a:xfrm>
          <a:prstGeom prst="rect">
            <a:avLst/>
          </a:prstGeom>
          <a:noFill/>
          <a:ln>
            <a:noFill/>
          </a:ln>
        </p:spPr>
        <p:txBody>
          <a:bodyPr anchorCtr="0" anchor="t" bIns="91425" lIns="91425" rIns="91425" wrap="square" tIns="91425"/>
          <a:lstStyle>
            <a:lvl1pPr lvl="0" rtl="0">
              <a:lnSpc>
                <a:spcPct val="111111"/>
              </a:lnSpc>
              <a:spcBef>
                <a:spcPts val="0"/>
              </a:spcBef>
              <a:defRPr sz="1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68" name="Shape 68"/>
          <p:cNvSpPr txBox="1"/>
          <p:nvPr>
            <p:ph idx="3" type="body"/>
          </p:nvPr>
        </p:nvSpPr>
        <p:spPr>
          <a:xfrm>
            <a:off x="5638800" y="2571750"/>
            <a:ext cx="2743200" cy="1908600"/>
          </a:xfrm>
          <a:prstGeom prst="rect">
            <a:avLst/>
          </a:prstGeom>
          <a:noFill/>
          <a:ln>
            <a:noFill/>
          </a:ln>
        </p:spPr>
        <p:txBody>
          <a:bodyPr anchorCtr="0" anchor="t" bIns="91425" lIns="91425" rIns="91425" wrap="square" tIns="91425"/>
          <a:lstStyle>
            <a:lvl1pPr lvl="0" rtl="0">
              <a:lnSpc>
                <a:spcPct val="111111"/>
              </a:lnSpc>
              <a:spcBef>
                <a:spcPts val="0"/>
              </a:spcBef>
              <a:defRPr sz="1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69" name="Shape 69"/>
          <p:cNvSpPr txBox="1"/>
          <p:nvPr>
            <p:ph idx="4" type="body"/>
          </p:nvPr>
        </p:nvSpPr>
        <p:spPr>
          <a:xfrm>
            <a:off x="76200" y="1085851"/>
            <a:ext cx="2743200" cy="1279800"/>
          </a:xfrm>
          <a:prstGeom prst="rect">
            <a:avLst/>
          </a:prstGeom>
          <a:noFill/>
          <a:ln>
            <a:noFill/>
          </a:ln>
        </p:spPr>
        <p:txBody>
          <a:bodyPr anchorCtr="0" anchor="t" bIns="91425" lIns="91425" rIns="91425" wrap="square"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70" name="Shape 70"/>
          <p:cNvSpPr txBox="1"/>
          <p:nvPr>
            <p:ph idx="5" type="body"/>
          </p:nvPr>
        </p:nvSpPr>
        <p:spPr>
          <a:xfrm>
            <a:off x="2857500" y="1085851"/>
            <a:ext cx="2743200" cy="1279800"/>
          </a:xfrm>
          <a:prstGeom prst="rect">
            <a:avLst/>
          </a:prstGeom>
          <a:noFill/>
          <a:ln>
            <a:noFill/>
          </a:ln>
        </p:spPr>
        <p:txBody>
          <a:bodyPr anchorCtr="0" anchor="t" bIns="91425" lIns="91425" rIns="91425" wrap="square"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71" name="Shape 71"/>
          <p:cNvSpPr txBox="1"/>
          <p:nvPr>
            <p:ph idx="6" type="body"/>
          </p:nvPr>
        </p:nvSpPr>
        <p:spPr>
          <a:xfrm>
            <a:off x="5638800" y="1085851"/>
            <a:ext cx="2743200" cy="1279800"/>
          </a:xfrm>
          <a:prstGeom prst="rect">
            <a:avLst/>
          </a:prstGeom>
          <a:noFill/>
          <a:ln>
            <a:noFill/>
          </a:ln>
        </p:spPr>
        <p:txBody>
          <a:bodyPr anchorCtr="0" anchor="t" bIns="91425" lIns="91425" rIns="91425" wrap="square" tIns="91425"/>
          <a:lstStyle>
            <a:lvl1pPr lvl="0" rtl="0">
              <a:spcBef>
                <a:spcPts val="0"/>
              </a:spcBef>
              <a:defRPr sz="2800"/>
            </a:lvl1pPr>
            <a:lvl2pPr lvl="1" rtl="0">
              <a:spcBef>
                <a:spcPts val="0"/>
              </a:spcBef>
              <a:defRPr sz="2400"/>
            </a:lvl2pPr>
            <a:lvl3pPr lvl="2" rtl="0">
              <a:spcBef>
                <a:spcPts val="0"/>
              </a:spcBef>
              <a:defRPr sz="2000"/>
            </a:lvl3pPr>
            <a:lvl4pPr lvl="3" rtl="0">
              <a:spcBef>
                <a:spcPts val="0"/>
              </a:spcBef>
              <a:defRPr sz="1800"/>
            </a:lvl4pPr>
            <a:lvl5pPr lvl="4" rtl="0">
              <a:spcBef>
                <a:spcPts val="0"/>
              </a:spcBef>
              <a:defRPr sz="1800"/>
            </a:lvl5pPr>
            <a:lvl6pPr lvl="5" rtl="0">
              <a:spcBef>
                <a:spcPts val="0"/>
              </a:spcBef>
              <a:defRPr sz="1800"/>
            </a:lvl6pPr>
            <a:lvl7pPr lvl="6" rtl="0">
              <a:spcBef>
                <a:spcPts val="0"/>
              </a:spcBef>
              <a:defRPr sz="1800"/>
            </a:lvl7pPr>
            <a:lvl8pPr lvl="7" rtl="0">
              <a:spcBef>
                <a:spcPts val="0"/>
              </a:spcBef>
              <a:defRPr sz="1800"/>
            </a:lvl8pPr>
            <a:lvl9pPr lvl="8" rtl="0">
              <a:spcBef>
                <a:spcPts val="0"/>
              </a:spcBef>
              <a:defRPr sz="1800"/>
            </a:lvl9pPr>
          </a:lstStyle>
          <a:p/>
        </p:txBody>
      </p:sp>
      <p:sp>
        <p:nvSpPr>
          <p:cNvPr id="72" name="Shape 72"/>
          <p:cNvSpPr txBox="1"/>
          <p:nvPr>
            <p:ph type="title"/>
          </p:nvPr>
        </p:nvSpPr>
        <p:spPr>
          <a:xfrm>
            <a:off x="-76200" y="412200"/>
            <a:ext cx="8229600" cy="479700"/>
          </a:xfrm>
          <a:prstGeom prst="rect">
            <a:avLst/>
          </a:prstGeom>
          <a:noFill/>
          <a:ln>
            <a:noFill/>
          </a:ln>
        </p:spPr>
        <p:txBody>
          <a:bodyPr anchorCtr="0" anchor="ctr" bIns="91425" lIns="91425" rIns="91425" wrap="square" tIns="91425"/>
          <a:lstStyle>
            <a:lvl1pPr lvl="0" rtl="0" algn="l">
              <a:spcBef>
                <a:spcPts val="0"/>
              </a:spcBef>
              <a:buClr>
                <a:srgbClr val="44185D"/>
              </a:buClr>
              <a:buFont typeface="Arial"/>
              <a:buChar char="•"/>
              <a:defRPr b="1" sz="3600">
                <a:solidFill>
                  <a:srgbClr val="44185D"/>
                </a:solidFill>
                <a:latin typeface="Questrial"/>
                <a:ea typeface="Questrial"/>
                <a:cs typeface="Questrial"/>
                <a:sym typeface="Questria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3" name="Shape 73"/>
          <p:cNvSpPr txBox="1"/>
          <p:nvPr>
            <p:ph idx="7" type="body"/>
          </p:nvPr>
        </p:nvSpPr>
        <p:spPr>
          <a:xfrm>
            <a:off x="130800" y="800100"/>
            <a:ext cx="8251200" cy="342900"/>
          </a:xfrm>
          <a:prstGeom prst="rect">
            <a:avLst/>
          </a:prstGeom>
          <a:noFill/>
          <a:ln>
            <a:noFill/>
          </a:ln>
        </p:spPr>
        <p:txBody>
          <a:bodyPr anchorCtr="0" anchor="t" bIns="91425" lIns="91425" rIns="91425" wrap="square" tIns="91425"/>
          <a:lstStyle>
            <a:lvl1pPr lvl="0" rtl="0">
              <a:spcBef>
                <a:spcPts val="0"/>
              </a:spcBef>
              <a:buClr>
                <a:srgbClr val="66248C"/>
              </a:buClr>
              <a:buFont typeface="Questrial"/>
              <a:buNone/>
              <a:defRPr sz="2400">
                <a:solidFill>
                  <a:srgbClr val="66248C"/>
                </a:solidFill>
              </a:defRPr>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mparison">
    <p:spTree>
      <p:nvGrpSpPr>
        <p:cNvPr id="74" name="Shape 74"/>
        <p:cNvGrpSpPr/>
        <p:nvPr/>
      </p:nvGrpSpPr>
      <p:grpSpPr>
        <a:xfrm>
          <a:off x="0" y="0"/>
          <a:ext cx="0" cy="0"/>
          <a:chOff x="0" y="0"/>
          <a:chExt cx="0" cy="0"/>
        </a:xfrm>
      </p:grpSpPr>
      <p:sp>
        <p:nvSpPr>
          <p:cNvPr id="75" name="Shape 75"/>
          <p:cNvSpPr txBox="1"/>
          <p:nvPr>
            <p:ph idx="1" type="body"/>
          </p:nvPr>
        </p:nvSpPr>
        <p:spPr>
          <a:xfrm>
            <a:off x="76200" y="1920478"/>
            <a:ext cx="4040100" cy="228600"/>
          </a:xfrm>
          <a:prstGeom prst="rect">
            <a:avLst/>
          </a:prstGeom>
          <a:solidFill>
            <a:srgbClr val="D3F4EC">
              <a:alpha val="38823"/>
            </a:srgbClr>
          </a:solidFill>
          <a:ln>
            <a:noFill/>
          </a:ln>
        </p:spPr>
        <p:txBody>
          <a:bodyPr anchorCtr="0" anchor="b" bIns="91425" lIns="91425" rIns="91425" wrap="square" tIns="91425"/>
          <a:lstStyle>
            <a:lvl1pPr indent="0" lvl="0" marL="0" rtl="0">
              <a:spcBef>
                <a:spcPts val="0"/>
              </a:spcBef>
              <a:buClr>
                <a:srgbClr val="0C0C0C"/>
              </a:buClr>
              <a:buFont typeface="Questrial"/>
              <a:buNone/>
              <a:defRPr b="1" sz="1800" cap="none">
                <a:solidFill>
                  <a:srgbClr val="0C0C0C"/>
                </a:solidFill>
                <a:latin typeface="Questrial"/>
                <a:ea typeface="Questrial"/>
                <a:cs typeface="Questrial"/>
                <a:sym typeface="Questrial"/>
              </a:defRPr>
            </a:lvl1pPr>
            <a:lvl2pPr indent="0" lvl="1" marL="457200" rtl="0">
              <a:spcBef>
                <a:spcPts val="0"/>
              </a:spcBef>
              <a:buFont typeface="Questrial"/>
              <a:buNone/>
              <a:defRPr b="1" sz="2000"/>
            </a:lvl2pPr>
            <a:lvl3pPr indent="0" lvl="2" marL="914400" rtl="0">
              <a:spcBef>
                <a:spcPts val="0"/>
              </a:spcBef>
              <a:buFont typeface="Questrial"/>
              <a:buNone/>
              <a:defRPr b="1" sz="1800"/>
            </a:lvl3pPr>
            <a:lvl4pPr indent="0" lvl="3" marL="1371600" rtl="0">
              <a:spcBef>
                <a:spcPts val="0"/>
              </a:spcBef>
              <a:buFont typeface="Questrial"/>
              <a:buNone/>
              <a:defRPr b="1" sz="1600"/>
            </a:lvl4pPr>
            <a:lvl5pPr indent="0" lvl="4" marL="1828800" rtl="0">
              <a:spcBef>
                <a:spcPts val="0"/>
              </a:spcBef>
              <a:buFont typeface="Questrial"/>
              <a:buNone/>
              <a:defRPr b="1" sz="1600"/>
            </a:lvl5pPr>
            <a:lvl6pPr indent="0" lvl="5" marL="2286000" rtl="0">
              <a:spcBef>
                <a:spcPts val="0"/>
              </a:spcBef>
              <a:buFont typeface="Questrial"/>
              <a:buNone/>
              <a:defRPr b="1" sz="1600"/>
            </a:lvl6pPr>
            <a:lvl7pPr indent="0" lvl="6" marL="2743200" rtl="0">
              <a:spcBef>
                <a:spcPts val="0"/>
              </a:spcBef>
              <a:buFont typeface="Questrial"/>
              <a:buNone/>
              <a:defRPr b="1" sz="1600"/>
            </a:lvl7pPr>
            <a:lvl8pPr indent="0" lvl="7" marL="3200400" rtl="0">
              <a:spcBef>
                <a:spcPts val="0"/>
              </a:spcBef>
              <a:buFont typeface="Questrial"/>
              <a:buNone/>
              <a:defRPr b="1" sz="1600"/>
            </a:lvl8pPr>
            <a:lvl9pPr indent="0" lvl="8" marL="3657600" rtl="0">
              <a:spcBef>
                <a:spcPts val="0"/>
              </a:spcBef>
              <a:buFont typeface="Questrial"/>
              <a:buNone/>
              <a:defRPr b="1" sz="1600"/>
            </a:lvl9pPr>
          </a:lstStyle>
          <a:p/>
        </p:txBody>
      </p:sp>
      <p:sp>
        <p:nvSpPr>
          <p:cNvPr id="76" name="Shape 76"/>
          <p:cNvSpPr txBox="1"/>
          <p:nvPr>
            <p:ph idx="2" type="body"/>
          </p:nvPr>
        </p:nvSpPr>
        <p:spPr>
          <a:xfrm>
            <a:off x="76200" y="2149078"/>
            <a:ext cx="4040100" cy="3051600"/>
          </a:xfrm>
          <a:prstGeom prst="rect">
            <a:avLst/>
          </a:prstGeom>
          <a:noFill/>
          <a:ln>
            <a:noFill/>
          </a:ln>
        </p:spPr>
        <p:txBody>
          <a:bodyPr anchorCtr="0" anchor="t" bIns="91425" lIns="91425" rIns="91425" wrap="square" tIns="91425"/>
          <a:lstStyle>
            <a:lvl1pPr lvl="0" rtl="0">
              <a:lnSpc>
                <a:spcPct val="100000"/>
              </a:lnSpc>
              <a:spcBef>
                <a:spcPts val="0"/>
              </a:spcBef>
              <a:defRPr sz="2000">
                <a:solidFill>
                  <a:srgbClr val="66248C"/>
                </a:solidFill>
              </a:defRPr>
            </a:lvl1pPr>
            <a:lvl2pPr lvl="1" rtl="0">
              <a:lnSpc>
                <a:spcPct val="100000"/>
              </a:lnSpc>
              <a:spcBef>
                <a:spcPts val="0"/>
              </a:spcBef>
              <a:defRPr sz="2000">
                <a:solidFill>
                  <a:srgbClr val="66248C"/>
                </a:solidFill>
              </a:defRPr>
            </a:lvl2pPr>
            <a:lvl3pPr lvl="2" rtl="0">
              <a:lnSpc>
                <a:spcPct val="100000"/>
              </a:lnSpc>
              <a:spcBef>
                <a:spcPts val="0"/>
              </a:spcBef>
              <a:defRPr sz="1800">
                <a:solidFill>
                  <a:srgbClr val="66248C"/>
                </a:solidFill>
              </a:defRPr>
            </a:lvl3pPr>
            <a:lvl4pPr lvl="3" rtl="0">
              <a:lnSpc>
                <a:spcPct val="100000"/>
              </a:lnSpc>
              <a:spcBef>
                <a:spcPts val="0"/>
              </a:spcBef>
              <a:defRPr sz="1600">
                <a:solidFill>
                  <a:srgbClr val="66248C"/>
                </a:solidFill>
              </a:defRPr>
            </a:lvl4pPr>
            <a:lvl5pPr lvl="4" rtl="0">
              <a:lnSpc>
                <a:spcPct val="100000"/>
              </a:lnSpc>
              <a:spcBef>
                <a:spcPts val="0"/>
              </a:spcBef>
              <a:defRPr sz="1600">
                <a:solidFill>
                  <a:srgbClr val="66248C"/>
                </a:solidFill>
              </a:defRPr>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77" name="Shape 77"/>
          <p:cNvSpPr txBox="1"/>
          <p:nvPr>
            <p:ph idx="3" type="body"/>
          </p:nvPr>
        </p:nvSpPr>
        <p:spPr>
          <a:xfrm>
            <a:off x="4491039" y="2149078"/>
            <a:ext cx="4041900" cy="3051600"/>
          </a:xfrm>
          <a:prstGeom prst="rect">
            <a:avLst/>
          </a:prstGeom>
          <a:noFill/>
          <a:ln>
            <a:noFill/>
          </a:ln>
        </p:spPr>
        <p:txBody>
          <a:bodyPr anchorCtr="0" anchor="t" bIns="91425" lIns="91425" rIns="91425" wrap="square" tIns="91425"/>
          <a:lstStyle>
            <a:lvl1pPr lvl="0" rtl="0">
              <a:spcBef>
                <a:spcPts val="0"/>
              </a:spcBef>
              <a:defRPr sz="2000">
                <a:solidFill>
                  <a:srgbClr val="66248C"/>
                </a:solidFill>
              </a:defRPr>
            </a:lvl1pPr>
            <a:lvl2pPr lvl="1" rtl="0">
              <a:spcBef>
                <a:spcPts val="0"/>
              </a:spcBef>
              <a:defRPr sz="2000">
                <a:solidFill>
                  <a:srgbClr val="66248C"/>
                </a:solidFill>
              </a:defRPr>
            </a:lvl2pPr>
            <a:lvl3pPr lvl="2" rtl="0">
              <a:spcBef>
                <a:spcPts val="0"/>
              </a:spcBef>
              <a:defRPr sz="1800">
                <a:solidFill>
                  <a:srgbClr val="66248C"/>
                </a:solidFill>
              </a:defRPr>
            </a:lvl3pPr>
            <a:lvl4pPr lvl="3" rtl="0">
              <a:spcBef>
                <a:spcPts val="0"/>
              </a:spcBef>
              <a:defRPr sz="1600">
                <a:solidFill>
                  <a:srgbClr val="66248C"/>
                </a:solidFill>
              </a:defRPr>
            </a:lvl4pPr>
            <a:lvl5pPr lvl="4" rtl="0">
              <a:spcBef>
                <a:spcPts val="0"/>
              </a:spcBef>
              <a:defRPr sz="1600">
                <a:solidFill>
                  <a:srgbClr val="66248C"/>
                </a:solidFill>
              </a:defRPr>
            </a:lvl5pPr>
            <a:lvl6pPr lvl="5" rtl="0">
              <a:spcBef>
                <a:spcPts val="0"/>
              </a:spcBef>
              <a:defRPr sz="1600"/>
            </a:lvl6pPr>
            <a:lvl7pPr lvl="6" rtl="0">
              <a:spcBef>
                <a:spcPts val="0"/>
              </a:spcBef>
              <a:defRPr sz="1600"/>
            </a:lvl7pPr>
            <a:lvl8pPr lvl="7" rtl="0">
              <a:spcBef>
                <a:spcPts val="0"/>
              </a:spcBef>
              <a:defRPr sz="1600"/>
            </a:lvl8pPr>
            <a:lvl9pPr lvl="8" rtl="0">
              <a:spcBef>
                <a:spcPts val="0"/>
              </a:spcBef>
              <a:defRPr sz="1600"/>
            </a:lvl9pPr>
          </a:lstStyle>
          <a:p/>
        </p:txBody>
      </p:sp>
      <p:sp>
        <p:nvSpPr>
          <p:cNvPr id="78" name="Shape 78"/>
          <p:cNvSpPr txBox="1"/>
          <p:nvPr>
            <p:ph idx="4" type="body"/>
          </p:nvPr>
        </p:nvSpPr>
        <p:spPr>
          <a:xfrm>
            <a:off x="4494212" y="1920479"/>
            <a:ext cx="4040100" cy="228600"/>
          </a:xfrm>
          <a:prstGeom prst="rect">
            <a:avLst/>
          </a:prstGeom>
          <a:solidFill>
            <a:srgbClr val="D3F4EC">
              <a:alpha val="38823"/>
            </a:srgbClr>
          </a:solidFill>
          <a:ln>
            <a:noFill/>
          </a:ln>
        </p:spPr>
        <p:txBody>
          <a:bodyPr anchorCtr="0" anchor="b" bIns="91425" lIns="91425" rIns="91425" wrap="square" tIns="91425"/>
          <a:lstStyle>
            <a:lvl1pPr indent="0" lvl="0" marL="0" rtl="0">
              <a:spcBef>
                <a:spcPts val="0"/>
              </a:spcBef>
              <a:buClr>
                <a:srgbClr val="0C0C0C"/>
              </a:buClr>
              <a:buFont typeface="Questrial"/>
              <a:buNone/>
              <a:defRPr b="1" sz="1800" cap="none">
                <a:solidFill>
                  <a:srgbClr val="0C0C0C"/>
                </a:solidFill>
                <a:latin typeface="Questrial"/>
                <a:ea typeface="Questrial"/>
                <a:cs typeface="Questrial"/>
                <a:sym typeface="Questrial"/>
              </a:defRPr>
            </a:lvl1pPr>
            <a:lvl2pPr indent="0" lvl="1" marL="457200" rtl="0">
              <a:spcBef>
                <a:spcPts val="0"/>
              </a:spcBef>
              <a:buFont typeface="Questrial"/>
              <a:buNone/>
              <a:defRPr b="1" sz="2000"/>
            </a:lvl2pPr>
            <a:lvl3pPr indent="0" lvl="2" marL="914400" rtl="0">
              <a:spcBef>
                <a:spcPts val="0"/>
              </a:spcBef>
              <a:buFont typeface="Questrial"/>
              <a:buNone/>
              <a:defRPr b="1" sz="1800"/>
            </a:lvl3pPr>
            <a:lvl4pPr indent="0" lvl="3" marL="1371600" rtl="0">
              <a:spcBef>
                <a:spcPts val="0"/>
              </a:spcBef>
              <a:buFont typeface="Questrial"/>
              <a:buNone/>
              <a:defRPr b="1" sz="1600"/>
            </a:lvl4pPr>
            <a:lvl5pPr indent="0" lvl="4" marL="1828800" rtl="0">
              <a:spcBef>
                <a:spcPts val="0"/>
              </a:spcBef>
              <a:buFont typeface="Questrial"/>
              <a:buNone/>
              <a:defRPr b="1" sz="1600"/>
            </a:lvl5pPr>
            <a:lvl6pPr indent="0" lvl="5" marL="2286000" rtl="0">
              <a:spcBef>
                <a:spcPts val="0"/>
              </a:spcBef>
              <a:buFont typeface="Questrial"/>
              <a:buNone/>
              <a:defRPr b="1" sz="1600"/>
            </a:lvl6pPr>
            <a:lvl7pPr indent="0" lvl="6" marL="2743200" rtl="0">
              <a:spcBef>
                <a:spcPts val="0"/>
              </a:spcBef>
              <a:buFont typeface="Questrial"/>
              <a:buNone/>
              <a:defRPr b="1" sz="1600"/>
            </a:lvl7pPr>
            <a:lvl8pPr indent="0" lvl="7" marL="3200400" rtl="0">
              <a:spcBef>
                <a:spcPts val="0"/>
              </a:spcBef>
              <a:buFont typeface="Questrial"/>
              <a:buNone/>
              <a:defRPr b="1" sz="1600"/>
            </a:lvl8pPr>
            <a:lvl9pPr indent="0" lvl="8" marL="3657600" rtl="0">
              <a:spcBef>
                <a:spcPts val="0"/>
              </a:spcBef>
              <a:buFont typeface="Questrial"/>
              <a:buNone/>
              <a:defRPr b="1" sz="1600"/>
            </a:lvl9pPr>
          </a:lstStyle>
          <a:p/>
        </p:txBody>
      </p:sp>
      <p:sp>
        <p:nvSpPr>
          <p:cNvPr id="79" name="Shape 79"/>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80" name="Shape 80"/>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81" name="Shape 81"/>
          <p:cNvSpPr txBox="1"/>
          <p:nvPr>
            <p:ph type="title"/>
          </p:nvPr>
        </p:nvSpPr>
        <p:spPr>
          <a:xfrm>
            <a:off x="-76200" y="469350"/>
            <a:ext cx="8229600" cy="479700"/>
          </a:xfrm>
          <a:prstGeom prst="rect">
            <a:avLst/>
          </a:prstGeom>
          <a:noFill/>
          <a:ln>
            <a:noFill/>
          </a:ln>
        </p:spPr>
        <p:txBody>
          <a:bodyPr anchorCtr="0" anchor="ctr" bIns="91425" lIns="91425" rIns="91425" wrap="square" tIns="91425"/>
          <a:lstStyle>
            <a:lvl1pPr lvl="0" rtl="0">
              <a:spcBef>
                <a:spcPts val="0"/>
              </a:spcBef>
              <a:defRPr>
                <a:solidFill>
                  <a:srgbClr val="44185D"/>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2" name="Shape 82"/>
          <p:cNvSpPr txBox="1"/>
          <p:nvPr>
            <p:ph idx="5" type="body"/>
          </p:nvPr>
        </p:nvSpPr>
        <p:spPr>
          <a:xfrm>
            <a:off x="130800" y="857250"/>
            <a:ext cx="8251200" cy="342900"/>
          </a:xfrm>
          <a:prstGeom prst="rect">
            <a:avLst/>
          </a:prstGeom>
          <a:noFill/>
          <a:ln>
            <a:noFill/>
          </a:ln>
        </p:spPr>
        <p:txBody>
          <a:bodyPr anchorCtr="0" anchor="t" bIns="91425" lIns="91425" rIns="91425" wrap="square" tIns="91425"/>
          <a:lstStyle>
            <a:lvl1pPr lvl="0" rtl="0">
              <a:spcBef>
                <a:spcPts val="0"/>
              </a:spcBef>
              <a:buClr>
                <a:srgbClr val="66248C"/>
              </a:buClr>
              <a:buFont typeface="Questrial"/>
              <a:buNone/>
              <a:defRPr sz="2400">
                <a:solidFill>
                  <a:srgbClr val="66248C"/>
                </a:solidFill>
              </a:defRPr>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itle Only">
    <p:spTree>
      <p:nvGrpSpPr>
        <p:cNvPr id="83" name="Shape 83"/>
        <p:cNvGrpSpPr/>
        <p:nvPr/>
      </p:nvGrpSpPr>
      <p:grpSpPr>
        <a:xfrm>
          <a:off x="0" y="0"/>
          <a:ext cx="0" cy="0"/>
          <a:chOff x="0" y="0"/>
          <a:chExt cx="0" cy="0"/>
        </a:xfrm>
      </p:grpSpPr>
      <p:sp>
        <p:nvSpPr>
          <p:cNvPr id="84" name="Shape 84"/>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85" name="Shape 85"/>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86" name="Shape 86"/>
          <p:cNvSpPr txBox="1"/>
          <p:nvPr>
            <p:ph type="title"/>
          </p:nvPr>
        </p:nvSpPr>
        <p:spPr>
          <a:xfrm>
            <a:off x="1219200" y="342900"/>
            <a:ext cx="8229600" cy="479700"/>
          </a:xfrm>
          <a:prstGeom prst="rect">
            <a:avLst/>
          </a:prstGeom>
          <a:noFill/>
          <a:ln>
            <a:noFill/>
          </a:ln>
        </p:spPr>
        <p:txBody>
          <a:bodyPr anchorCtr="0" anchor="ctr" bIns="91425" lIns="91425" rIns="91425" wrap="square" tIns="91425"/>
          <a:lstStyle>
            <a:lvl1pPr lvl="0" rtl="0" algn="l">
              <a:spcBef>
                <a:spcPts val="0"/>
              </a:spcBef>
              <a:buClr>
                <a:srgbClr val="44185D"/>
              </a:buClr>
              <a:buFont typeface="Arial"/>
              <a:buChar char="•"/>
              <a:defRPr b="1" sz="3600">
                <a:solidFill>
                  <a:srgbClr val="44185D"/>
                </a:solidFill>
                <a:latin typeface="Questrial"/>
                <a:ea typeface="Questrial"/>
                <a:cs typeface="Questrial"/>
                <a:sym typeface="Questria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7" name="Shape 87"/>
          <p:cNvSpPr txBox="1"/>
          <p:nvPr>
            <p:ph idx="1" type="body"/>
          </p:nvPr>
        </p:nvSpPr>
        <p:spPr>
          <a:xfrm>
            <a:off x="914400" y="730800"/>
            <a:ext cx="8251200" cy="342900"/>
          </a:xfrm>
          <a:prstGeom prst="rect">
            <a:avLst/>
          </a:prstGeom>
          <a:noFill/>
          <a:ln>
            <a:noFill/>
          </a:ln>
        </p:spPr>
        <p:txBody>
          <a:bodyPr anchorCtr="0" anchor="t" bIns="91425" lIns="91425" rIns="91425" wrap="square" tIns="91425"/>
          <a:lstStyle>
            <a:lvl1pPr lvl="0" rtl="0">
              <a:spcBef>
                <a:spcPts val="0"/>
              </a:spcBef>
              <a:buFont typeface="Questrial"/>
              <a:buNone/>
              <a:defRPr sz="2400"/>
            </a:lvl1pPr>
            <a:lvl2pPr lvl="1" rtl="0">
              <a:spcBef>
                <a:spcPts val="0"/>
              </a:spcBef>
              <a:defRPr sz="2800">
                <a:solidFill>
                  <a:srgbClr val="66248C"/>
                </a:solidFill>
                <a:latin typeface="Questrial"/>
                <a:ea typeface="Questrial"/>
                <a:cs typeface="Questrial"/>
                <a:sym typeface="Questrial"/>
              </a:defRPr>
            </a:lvl2pPr>
            <a:lvl3pPr lvl="2" rtl="0">
              <a:spcBef>
                <a:spcPts val="0"/>
              </a:spcBef>
              <a:defRPr sz="2400">
                <a:solidFill>
                  <a:srgbClr val="66248C"/>
                </a:solidFill>
                <a:latin typeface="Questrial"/>
                <a:ea typeface="Questrial"/>
                <a:cs typeface="Questrial"/>
                <a:sym typeface="Questrial"/>
              </a:defRPr>
            </a:lvl3pPr>
            <a:lvl4pPr lvl="3" rtl="0">
              <a:spcBef>
                <a:spcPts val="0"/>
              </a:spcBef>
              <a:defRPr sz="2000">
                <a:solidFill>
                  <a:srgbClr val="66248C"/>
                </a:solidFill>
                <a:latin typeface="Questrial"/>
                <a:ea typeface="Questrial"/>
                <a:cs typeface="Questrial"/>
                <a:sym typeface="Questrial"/>
              </a:defRPr>
            </a:lvl4pPr>
            <a:lvl5pPr lvl="4" rtl="0">
              <a:spcBef>
                <a:spcPts val="0"/>
              </a:spcBef>
              <a:defRPr sz="2000">
                <a:solidFill>
                  <a:srgbClr val="66248C"/>
                </a:solidFill>
                <a:latin typeface="Questrial"/>
                <a:ea typeface="Questrial"/>
                <a:cs typeface="Questrial"/>
                <a:sym typeface="Questrial"/>
              </a:defRPr>
            </a:lvl5pPr>
            <a:lvl6pPr lvl="5" rtl="0">
              <a:spcBef>
                <a:spcPts val="0"/>
              </a:spcBef>
              <a:defRPr sz="2000">
                <a:solidFill>
                  <a:schemeClr val="dk1"/>
                </a:solidFill>
                <a:latin typeface="Questrial"/>
                <a:ea typeface="Questrial"/>
                <a:cs typeface="Questrial"/>
                <a:sym typeface="Questrial"/>
              </a:defRPr>
            </a:lvl6pPr>
            <a:lvl7pPr lvl="6" rtl="0">
              <a:spcBef>
                <a:spcPts val="0"/>
              </a:spcBef>
              <a:defRPr sz="2000">
                <a:solidFill>
                  <a:schemeClr val="dk1"/>
                </a:solidFill>
                <a:latin typeface="Questrial"/>
                <a:ea typeface="Questrial"/>
                <a:cs typeface="Questrial"/>
                <a:sym typeface="Questrial"/>
              </a:defRPr>
            </a:lvl7pPr>
            <a:lvl8pPr lvl="7" rtl="0">
              <a:spcBef>
                <a:spcPts val="0"/>
              </a:spcBef>
              <a:defRPr sz="2000">
                <a:solidFill>
                  <a:schemeClr val="dk1"/>
                </a:solidFill>
                <a:latin typeface="Questrial"/>
                <a:ea typeface="Questrial"/>
                <a:cs typeface="Questrial"/>
                <a:sym typeface="Questrial"/>
              </a:defRPr>
            </a:lvl8pPr>
            <a:lvl9pPr lvl="8" rtl="0">
              <a:spcBef>
                <a:spcPts val="0"/>
              </a:spcBef>
              <a:defRPr sz="2000">
                <a:solidFill>
                  <a:schemeClr val="dk1"/>
                </a:solidFill>
                <a:latin typeface="Questrial"/>
                <a:ea typeface="Questrial"/>
                <a:cs typeface="Questrial"/>
                <a:sym typeface="Quest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png"/><Relationship Id="rId2" Type="http://schemas.openxmlformats.org/officeDocument/2006/relationships/image" Target="../media/image4.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18" Type="http://schemas.openxmlformats.org/officeDocument/2006/relationships/theme" Target="../theme/theme1.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pic>
        <p:nvPicPr>
          <p:cNvPr descr="upper_swoosh_graphic_element_reverse.png" id="10" name="Shape 10"/>
          <p:cNvPicPr preferRelativeResize="0"/>
          <p:nvPr/>
        </p:nvPicPr>
        <p:blipFill rotWithShape="1">
          <a:blip r:embed="rId1">
            <a:alphaModFix/>
          </a:blip>
          <a:srcRect b="0" l="0" r="0" t="0"/>
          <a:stretch/>
        </p:blipFill>
        <p:spPr>
          <a:xfrm>
            <a:off x="0" y="0"/>
            <a:ext cx="9144000" cy="5143500"/>
          </a:xfrm>
          <a:prstGeom prst="rect">
            <a:avLst/>
          </a:prstGeom>
          <a:noFill/>
          <a:ln>
            <a:noFill/>
          </a:ln>
        </p:spPr>
      </p:pic>
      <p:pic>
        <p:nvPicPr>
          <p:cNvPr descr="back_ground_element.png" id="11" name="Shape 11"/>
          <p:cNvPicPr preferRelativeResize="0"/>
          <p:nvPr/>
        </p:nvPicPr>
        <p:blipFill rotWithShape="1">
          <a:blip r:embed="rId2">
            <a:alphaModFix/>
          </a:blip>
          <a:srcRect b="0" l="0" r="0" t="0"/>
          <a:stretch/>
        </p:blipFill>
        <p:spPr>
          <a:xfrm>
            <a:off x="0" y="0"/>
            <a:ext cx="9144000" cy="5143500"/>
          </a:xfrm>
          <a:prstGeom prst="rect">
            <a:avLst/>
          </a:prstGeom>
          <a:noFill/>
          <a:ln>
            <a:noFill/>
          </a:ln>
        </p:spPr>
      </p:pic>
      <p:sp>
        <p:nvSpPr>
          <p:cNvPr id="12" name="Shape 12"/>
          <p:cNvSpPr txBox="1"/>
          <p:nvPr>
            <p:ph type="title"/>
          </p:nvPr>
        </p:nvSpPr>
        <p:spPr>
          <a:xfrm>
            <a:off x="83400" y="514350"/>
            <a:ext cx="8229600" cy="479700"/>
          </a:xfrm>
          <a:prstGeom prst="rect">
            <a:avLst/>
          </a:prstGeom>
          <a:noFill/>
          <a:ln>
            <a:noFill/>
          </a:ln>
        </p:spPr>
        <p:txBody>
          <a:bodyPr anchorCtr="0" anchor="ctr" bIns="91425" lIns="91425" rIns="91425" wrap="square" tIns="91425"/>
          <a:lstStyle>
            <a:lvl1pPr indent="228600" lvl="0" marL="0" marR="0" rtl="0" algn="l">
              <a:spcBef>
                <a:spcPts val="0"/>
              </a:spcBef>
              <a:buClr>
                <a:srgbClr val="44185D"/>
              </a:buClr>
              <a:buFont typeface="Arial"/>
              <a:buChar char="•"/>
              <a:defRPr b="1" i="0" sz="3600" u="none" cap="none" strike="noStrike">
                <a:solidFill>
                  <a:srgbClr val="44185D"/>
                </a:solidFill>
                <a:latin typeface="Questrial"/>
                <a:ea typeface="Questrial"/>
                <a:cs typeface="Questrial"/>
                <a:sym typeface="Questrial"/>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13" name="Shape 13"/>
          <p:cNvSpPr txBox="1"/>
          <p:nvPr>
            <p:ph idx="1" type="body"/>
          </p:nvPr>
        </p:nvSpPr>
        <p:spPr>
          <a:xfrm>
            <a:off x="76200" y="1006323"/>
            <a:ext cx="8229600" cy="3794400"/>
          </a:xfrm>
          <a:prstGeom prst="rect">
            <a:avLst/>
          </a:prstGeom>
          <a:noFill/>
          <a:ln>
            <a:noFill/>
          </a:ln>
        </p:spPr>
        <p:txBody>
          <a:bodyPr anchorCtr="0" anchor="t" bIns="91425" lIns="91425" rIns="91425" wrap="square" tIns="91425"/>
          <a:lstStyle>
            <a:lvl1pPr indent="-30797" lvl="0" marL="173038" marR="0" rtl="0" algn="l">
              <a:lnSpc>
                <a:spcPct val="100000"/>
              </a:lnSpc>
              <a:spcBef>
                <a:spcPts val="640"/>
              </a:spcBef>
              <a:buClr>
                <a:srgbClr val="44185D"/>
              </a:buClr>
              <a:buFont typeface="Arial"/>
              <a:buChar char="•"/>
              <a:defRPr b="0" i="0" sz="3200" u="none" cap="none" strike="noStrike">
                <a:solidFill>
                  <a:srgbClr val="66248C"/>
                </a:solidFill>
                <a:latin typeface="Questrial"/>
                <a:ea typeface="Questrial"/>
                <a:cs typeface="Questrial"/>
                <a:sym typeface="Questrial"/>
              </a:defRPr>
            </a:lvl1pPr>
            <a:lvl2pPr indent="-45402" lvl="1" marL="627063" marR="0" rtl="0" algn="l">
              <a:lnSpc>
                <a:spcPct val="100000"/>
              </a:lnSpc>
              <a:spcBef>
                <a:spcPts val="560"/>
              </a:spcBef>
              <a:buClr>
                <a:srgbClr val="44185D"/>
              </a:buClr>
              <a:buFont typeface="Arial"/>
              <a:buChar char="•"/>
              <a:defRPr b="0" i="0" sz="2800" u="none" cap="none" strike="noStrike">
                <a:solidFill>
                  <a:srgbClr val="66248C"/>
                </a:solidFill>
                <a:latin typeface="Questrial"/>
                <a:ea typeface="Questrial"/>
                <a:cs typeface="Questrial"/>
                <a:sym typeface="Questrial"/>
              </a:defRPr>
            </a:lvl2pPr>
            <a:lvl3pPr indent="-9207" lvl="2" marL="1030288" marR="0" rtl="0" algn="l">
              <a:lnSpc>
                <a:spcPct val="100000"/>
              </a:lnSpc>
              <a:spcBef>
                <a:spcPts val="480"/>
              </a:spcBef>
              <a:buClr>
                <a:srgbClr val="44185D"/>
              </a:buClr>
              <a:buFont typeface="Arial"/>
              <a:buChar char="•"/>
              <a:defRPr b="0" i="0" sz="2400" u="none" cap="none" strike="noStrike">
                <a:solidFill>
                  <a:srgbClr val="66248C"/>
                </a:solidFill>
                <a:latin typeface="Questrial"/>
                <a:ea typeface="Questrial"/>
                <a:cs typeface="Questrial"/>
                <a:sym typeface="Questrial"/>
              </a:defRPr>
            </a:lvl3pPr>
            <a:lvl4pPr indent="-22225" lvl="3" marL="1482725" marR="0" rtl="0" algn="l">
              <a:lnSpc>
                <a:spcPct val="100000"/>
              </a:lnSpc>
              <a:spcBef>
                <a:spcPts val="400"/>
              </a:spcBef>
              <a:buClr>
                <a:srgbClr val="44185D"/>
              </a:buClr>
              <a:buFont typeface="Arial"/>
              <a:buChar char="•"/>
              <a:defRPr b="0" i="0" sz="2000" u="none" cap="none" strike="noStrike">
                <a:solidFill>
                  <a:srgbClr val="66248C"/>
                </a:solidFill>
                <a:latin typeface="Questrial"/>
                <a:ea typeface="Questrial"/>
                <a:cs typeface="Questrial"/>
                <a:sym typeface="Questrial"/>
              </a:defRPr>
            </a:lvl4pPr>
            <a:lvl5pPr indent="-26988" lvl="4" marL="1944688" marR="0" rtl="0" algn="l">
              <a:lnSpc>
                <a:spcPct val="100000"/>
              </a:lnSpc>
              <a:spcBef>
                <a:spcPts val="400"/>
              </a:spcBef>
              <a:buClr>
                <a:srgbClr val="44185D"/>
              </a:buClr>
              <a:buFont typeface="Arial"/>
              <a:buChar char="•"/>
              <a:defRPr b="0" i="0" sz="2000" u="none" cap="none" strike="noStrike">
                <a:solidFill>
                  <a:srgbClr val="66248C"/>
                </a:solidFill>
                <a:latin typeface="Questrial"/>
                <a:ea typeface="Questrial"/>
                <a:cs typeface="Questrial"/>
                <a:sym typeface="Questrial"/>
              </a:defRPr>
            </a:lvl5pPr>
            <a:lvl6pPr indent="-101600" lvl="5" marL="2514600" marR="0" rtl="0" algn="l">
              <a:spcBef>
                <a:spcPts val="400"/>
              </a:spcBef>
              <a:buClr>
                <a:schemeClr val="dk1"/>
              </a:buClr>
              <a:buFont typeface="Arial"/>
              <a:buChar char="•"/>
              <a:defRPr b="0" i="0" sz="2000" u="none" cap="none" strike="noStrike">
                <a:solidFill>
                  <a:schemeClr val="dk1"/>
                </a:solidFill>
                <a:latin typeface="Questrial"/>
                <a:ea typeface="Questrial"/>
                <a:cs typeface="Questrial"/>
                <a:sym typeface="Questrial"/>
              </a:defRPr>
            </a:lvl6pPr>
            <a:lvl7pPr indent="-101600" lvl="6" marL="2971800" marR="0" rtl="0" algn="l">
              <a:spcBef>
                <a:spcPts val="400"/>
              </a:spcBef>
              <a:buClr>
                <a:schemeClr val="dk1"/>
              </a:buClr>
              <a:buFont typeface="Arial"/>
              <a:buChar char="•"/>
              <a:defRPr b="0" i="0" sz="2000" u="none" cap="none" strike="noStrike">
                <a:solidFill>
                  <a:schemeClr val="dk1"/>
                </a:solidFill>
                <a:latin typeface="Questrial"/>
                <a:ea typeface="Questrial"/>
                <a:cs typeface="Questrial"/>
                <a:sym typeface="Questrial"/>
              </a:defRPr>
            </a:lvl7pPr>
            <a:lvl8pPr indent="-101600" lvl="7" marL="3429000" marR="0" rtl="0" algn="l">
              <a:spcBef>
                <a:spcPts val="400"/>
              </a:spcBef>
              <a:buClr>
                <a:schemeClr val="dk1"/>
              </a:buClr>
              <a:buFont typeface="Arial"/>
              <a:buChar char="•"/>
              <a:defRPr b="0" i="0" sz="2000" u="none" cap="none" strike="noStrike">
                <a:solidFill>
                  <a:schemeClr val="dk1"/>
                </a:solidFill>
                <a:latin typeface="Questrial"/>
                <a:ea typeface="Questrial"/>
                <a:cs typeface="Questrial"/>
                <a:sym typeface="Questrial"/>
              </a:defRPr>
            </a:lvl8pPr>
            <a:lvl9pPr indent="-101600" lvl="8" marL="3886200" marR="0" rtl="0" algn="l">
              <a:spcBef>
                <a:spcPts val="400"/>
              </a:spcBef>
              <a:buClr>
                <a:schemeClr val="dk1"/>
              </a:buClr>
              <a:buFont typeface="Arial"/>
              <a:buChar char="•"/>
              <a:defRPr b="0" i="0" sz="2000" u="none" cap="none" strike="noStrike">
                <a:solidFill>
                  <a:schemeClr val="dk1"/>
                </a:solidFill>
                <a:latin typeface="Questrial"/>
                <a:ea typeface="Questrial"/>
                <a:cs typeface="Questrial"/>
                <a:sym typeface="Questrial"/>
              </a:defRPr>
            </a:lvl9pPr>
          </a:lstStyle>
          <a:p/>
        </p:txBody>
      </p:sp>
      <p:sp>
        <p:nvSpPr>
          <p:cNvPr id="14" name="Shape 14"/>
          <p:cNvSpPr txBox="1"/>
          <p:nvPr>
            <p:ph idx="11" type="ftr"/>
          </p:nvPr>
        </p:nvSpPr>
        <p:spPr>
          <a:xfrm>
            <a:off x="6248400" y="4990378"/>
            <a:ext cx="2895600" cy="273900"/>
          </a:xfrm>
          <a:prstGeom prst="rect">
            <a:avLst/>
          </a:prstGeom>
          <a:noFill/>
          <a:ln>
            <a:noFill/>
          </a:ln>
        </p:spPr>
        <p:txBody>
          <a:bodyPr anchorCtr="0" anchor="t" bIns="91425" lIns="91425" rIns="91425" wrap="square" tIns="91425"/>
          <a:lstStyle>
            <a:lvl1pPr indent="0" lvl="0" marL="0" marR="0" rtl="0" algn="r">
              <a:spcBef>
                <a:spcPts val="0"/>
              </a:spcBef>
              <a:defRPr b="0" i="0" sz="900" u="none" cap="none" strike="noStrike">
                <a:solidFill>
                  <a:schemeClr val="dk2"/>
                </a:solidFill>
                <a:latin typeface="Quattrocento Sans"/>
                <a:ea typeface="Quattrocento Sans"/>
                <a:cs typeface="Quattrocento Sans"/>
                <a:sym typeface="Quattrocento Sans"/>
              </a:defRPr>
            </a:lvl1pPr>
            <a:lvl2pPr indent="0" lvl="1" marL="457200" marR="0" rtl="0" algn="l">
              <a:spcBef>
                <a:spcPts val="0"/>
              </a:spcBef>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defRPr b="0" i="0" sz="1800" u="none" cap="none" strike="noStrike">
                <a:solidFill>
                  <a:schemeClr val="dk1"/>
                </a:solidFill>
                <a:latin typeface="Questrial"/>
                <a:ea typeface="Questrial"/>
                <a:cs typeface="Questrial"/>
                <a:sym typeface="Questrial"/>
              </a:defRPr>
            </a:lvl9pPr>
          </a:lstStyle>
          <a:p/>
        </p:txBody>
      </p:sp>
      <p:sp>
        <p:nvSpPr>
          <p:cNvPr id="15" name="Shape 15"/>
          <p:cNvSpPr txBox="1"/>
          <p:nvPr>
            <p:ph idx="12" type="sldNum"/>
          </p:nvPr>
        </p:nvSpPr>
        <p:spPr>
          <a:xfrm>
            <a:off x="76200" y="4978556"/>
            <a:ext cx="2133600" cy="273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1" i="0" lang="en-US" sz="1200" u="none" cap="none" strike="noStrike">
                <a:solidFill>
                  <a:schemeClr val="dk2"/>
                </a:solidFill>
                <a:latin typeface="Quattrocento Sans"/>
                <a:ea typeface="Quattrocento Sans"/>
                <a:cs typeface="Quattrocento Sans"/>
                <a:sym typeface="Quattrocento Sans"/>
              </a:rPr>
              <a:t>‹#›</a:t>
            </a:fld>
          </a:p>
        </p:txBody>
      </p:sp>
      <p:sp>
        <p:nvSpPr>
          <p:cNvPr id="16" name="Shape 16"/>
          <p:cNvSpPr txBox="1"/>
          <p:nvPr/>
        </p:nvSpPr>
        <p:spPr>
          <a:xfrm>
            <a:off x="5257800" y="2171700"/>
            <a:ext cx="1219200" cy="800100"/>
          </a:xfrm>
          <a:prstGeom prst="rect">
            <a:avLst/>
          </a:prstGeom>
          <a:no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Clr>
                <a:schemeClr val="dk1"/>
              </a:buClr>
              <a:buFont typeface="Questrial"/>
              <a:buNone/>
            </a:pPr>
            <a:r>
              <a:t/>
            </a:r>
            <a:endParaRPr b="0" i="0" sz="2400" u="none" cap="none" strike="noStrike">
              <a:solidFill>
                <a:schemeClr val="dk1"/>
              </a:solidFill>
              <a:latin typeface="Libre Baskerville"/>
              <a:ea typeface="Libre Baskerville"/>
              <a:cs typeface="Libre Baskerville"/>
              <a:sym typeface="Libre Baskerville"/>
            </a:endParaRPr>
          </a:p>
        </p:txBody>
      </p:sp>
      <p:sp>
        <p:nvSpPr>
          <p:cNvPr id="17" name="Shape 17"/>
          <p:cNvSpPr txBox="1"/>
          <p:nvPr/>
        </p:nvSpPr>
        <p:spPr>
          <a:xfrm>
            <a:off x="5410200" y="2000250"/>
            <a:ext cx="1447800" cy="1028700"/>
          </a:xfrm>
          <a:prstGeom prst="rect">
            <a:avLst/>
          </a:prstGeom>
          <a:no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Clr>
                <a:schemeClr val="dk1"/>
              </a:buClr>
              <a:buFont typeface="Questrial"/>
              <a:buNone/>
            </a:pPr>
            <a:r>
              <a:t/>
            </a:r>
            <a:endParaRPr b="0" i="0" sz="2400" u="none" cap="none" strike="noStrike">
              <a:solidFill>
                <a:schemeClr val="dk1"/>
              </a:solidFill>
              <a:latin typeface="Libre Baskerville"/>
              <a:ea typeface="Libre Baskerville"/>
              <a:cs typeface="Libre Baskerville"/>
              <a:sym typeface="Libre Baskerville"/>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3.jpg"/><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2.jpg"/><Relationship Id="rId4" Type="http://schemas.openxmlformats.org/officeDocument/2006/relationships/image" Target="../media/image1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8.jpg"/><Relationship Id="rId4" Type="http://schemas.openxmlformats.org/officeDocument/2006/relationships/image" Target="../media/image21.jpg"/><Relationship Id="rId5" Type="http://schemas.openxmlformats.org/officeDocument/2006/relationships/image" Target="../media/image2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3.jpg"/><Relationship Id="rId4" Type="http://schemas.openxmlformats.org/officeDocument/2006/relationships/image" Target="../media/image29.jpg"/><Relationship Id="rId5" Type="http://schemas.openxmlformats.org/officeDocument/2006/relationships/image" Target="../media/image3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4.jpg"/><Relationship Id="rId4" Type="http://schemas.openxmlformats.org/officeDocument/2006/relationships/image" Target="../media/image2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Shape 126"/>
          <p:cNvSpPr txBox="1"/>
          <p:nvPr>
            <p:ph type="ctrTitle"/>
          </p:nvPr>
        </p:nvSpPr>
        <p:spPr>
          <a:xfrm>
            <a:off x="3886200" y="1028700"/>
            <a:ext cx="5257800" cy="645300"/>
          </a:xfrm>
          <a:prstGeom prst="rect">
            <a:avLst/>
          </a:prstGeom>
          <a:noFill/>
          <a:ln>
            <a:noFill/>
          </a:ln>
        </p:spPr>
        <p:txBody>
          <a:bodyPr anchorCtr="0" anchor="b"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66248C"/>
                </a:solidFill>
                <a:latin typeface="Questrial"/>
                <a:ea typeface="Questrial"/>
                <a:cs typeface="Questrial"/>
                <a:sym typeface="Questrial"/>
              </a:rPr>
              <a:t>4.2 The Nature of the Chemical Bond</a:t>
            </a:r>
          </a:p>
        </p:txBody>
      </p:sp>
      <p:sp>
        <p:nvSpPr>
          <p:cNvPr id="127" name="Shape 127"/>
          <p:cNvSpPr txBox="1"/>
          <p:nvPr>
            <p:ph idx="1" type="subTitle"/>
          </p:nvPr>
        </p:nvSpPr>
        <p:spPr>
          <a:xfrm>
            <a:off x="3904800" y="1567799"/>
            <a:ext cx="7753800" cy="13146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0"/>
              </a:spcBef>
              <a:buClr>
                <a:srgbClr val="44185D"/>
              </a:buClr>
              <a:buSzPct val="25000"/>
              <a:buFont typeface="Arial"/>
              <a:buNone/>
            </a:pPr>
            <a:r>
              <a:t/>
            </a:r>
            <a:endParaRPr b="0" i="0" sz="2000" u="sng" cap="none" strike="noStrike">
              <a:solidFill>
                <a:srgbClr val="66248C"/>
              </a:solidFill>
              <a:latin typeface="Questrial"/>
              <a:ea typeface="Questrial"/>
              <a:cs typeface="Questrial"/>
              <a:sym typeface="Questrial"/>
            </a:endParaRPr>
          </a:p>
          <a:p>
            <a:pPr indent="0" lvl="0" marL="0" marR="0" rtl="0" algn="l">
              <a:lnSpc>
                <a:spcPct val="100000"/>
              </a:lnSpc>
              <a:spcBef>
                <a:spcPts val="400"/>
              </a:spcBef>
              <a:buClr>
                <a:srgbClr val="44185D"/>
              </a:buClr>
              <a:buSzPct val="25000"/>
              <a:buFont typeface="Arial"/>
              <a:buNone/>
            </a:pPr>
            <a:r>
              <a:rPr b="0" i="0" lang="en-US" sz="2000" u="sng" cap="none" strike="noStrike">
                <a:solidFill>
                  <a:srgbClr val="66248C"/>
                </a:solidFill>
                <a:latin typeface="Questrial"/>
                <a:ea typeface="Questrial"/>
                <a:cs typeface="Questrial"/>
                <a:sym typeface="Questrial"/>
              </a:rPr>
              <a:t>Unit 1: Structure and Properties</a:t>
            </a:r>
            <a:br>
              <a:rPr b="0" i="0" lang="en-US" sz="2000" u="none" cap="none" strike="noStrike">
                <a:solidFill>
                  <a:srgbClr val="66248C"/>
                </a:solidFill>
                <a:latin typeface="Questrial"/>
                <a:ea typeface="Questrial"/>
                <a:cs typeface="Questrial"/>
                <a:sym typeface="Questrial"/>
              </a:rPr>
            </a:br>
            <a:br>
              <a:rPr b="0" i="0" lang="en-US" sz="2000" u="none" cap="none" strike="noStrike">
                <a:solidFill>
                  <a:srgbClr val="66248C"/>
                </a:solidFill>
                <a:latin typeface="Questrial"/>
                <a:ea typeface="Questrial"/>
                <a:cs typeface="Questrial"/>
                <a:sym typeface="Questrial"/>
              </a:rPr>
            </a:b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207" name="Shape 207"/>
        <p:cNvGrpSpPr/>
        <p:nvPr/>
      </p:nvGrpSpPr>
      <p:grpSpPr>
        <a:xfrm>
          <a:off x="0" y="0"/>
          <a:ext cx="0" cy="0"/>
          <a:chOff x="0" y="0"/>
          <a:chExt cx="0" cy="0"/>
        </a:xfrm>
      </p:grpSpPr>
      <p:sp>
        <p:nvSpPr>
          <p:cNvPr id="208" name="Shape 208"/>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09" name="Shape 209"/>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10" name="Shape 210"/>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Carbon s orbital" id="211" name="Shape 211"/>
          <p:cNvPicPr preferRelativeResize="0"/>
          <p:nvPr/>
        </p:nvPicPr>
        <p:blipFill rotWithShape="1">
          <a:blip r:embed="rId3">
            <a:alphaModFix/>
          </a:blip>
          <a:srcRect b="0" l="0" r="0" t="0"/>
          <a:stretch/>
        </p:blipFill>
        <p:spPr>
          <a:xfrm>
            <a:off x="228600" y="0"/>
            <a:ext cx="8543400" cy="5143500"/>
          </a:xfrm>
          <a:prstGeom prst="rect">
            <a:avLst/>
          </a:prstGeom>
          <a:noFill/>
          <a:ln>
            <a:noFill/>
          </a:ln>
        </p:spPr>
      </p:pic>
      <p:pic>
        <p:nvPicPr>
          <p:cNvPr descr="Carbon sp3 hybridized" id="212" name="Shape 212"/>
          <p:cNvPicPr preferRelativeResize="0"/>
          <p:nvPr/>
        </p:nvPicPr>
        <p:blipFill rotWithShape="1">
          <a:blip r:embed="rId4">
            <a:alphaModFix/>
          </a:blip>
          <a:srcRect b="0" l="0" r="0" t="0"/>
          <a:stretch/>
        </p:blipFill>
        <p:spPr>
          <a:xfrm>
            <a:off x="381000" y="0"/>
            <a:ext cx="83403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gtEl>
                                        <p:attrNameLst>
                                          <p:attrName>style.visibility</p:attrName>
                                        </p:attrNameLst>
                                      </p:cBhvr>
                                      <p:to>
                                        <p:strVal val="visible"/>
                                      </p:to>
                                    </p:set>
                                    <p:animEffect filter="fade" transition="in">
                                      <p:cBhvr>
                                        <p:cTn dur="2000"/>
                                        <p:tgtEl>
                                          <p:spTgt spid="2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217" name="Shape 217"/>
        <p:cNvGrpSpPr/>
        <p:nvPr/>
      </p:nvGrpSpPr>
      <p:grpSpPr>
        <a:xfrm>
          <a:off x="0" y="0"/>
          <a:ext cx="0" cy="0"/>
          <a:chOff x="0" y="0"/>
          <a:chExt cx="0" cy="0"/>
        </a:xfrm>
      </p:grpSpPr>
      <p:sp>
        <p:nvSpPr>
          <p:cNvPr id="218" name="Shape 218"/>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19" name="Shape 219"/>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20" name="Shape 220"/>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carbon sp3 orbital tetrahedron" id="221" name="Shape 221"/>
          <p:cNvPicPr preferRelativeResize="0"/>
          <p:nvPr/>
        </p:nvPicPr>
        <p:blipFill rotWithShape="1">
          <a:blip r:embed="rId3">
            <a:alphaModFix/>
          </a:blip>
          <a:srcRect b="0" l="0" r="0" t="0"/>
          <a:stretch/>
        </p:blipFill>
        <p:spPr>
          <a:xfrm>
            <a:off x="55421" y="285750"/>
            <a:ext cx="9088500" cy="46863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Shape 226"/>
          <p:cNvSpPr txBox="1"/>
          <p:nvPr>
            <p:ph idx="1" type="body"/>
          </p:nvPr>
        </p:nvSpPr>
        <p:spPr>
          <a:xfrm>
            <a:off x="152400" y="1049520"/>
            <a:ext cx="8305800" cy="3737400"/>
          </a:xfrm>
          <a:prstGeom prst="rect">
            <a:avLst/>
          </a:prstGeom>
          <a:noFill/>
          <a:ln>
            <a:noFill/>
          </a:ln>
        </p:spPr>
        <p:txBody>
          <a:bodyPr anchorCtr="0" anchor="t" bIns="45700" lIns="91425" rIns="91425" wrap="square" tIns="45700">
            <a:noAutofit/>
          </a:bodyPr>
          <a:lstStyle/>
          <a:p>
            <a:pPr indent="-193358" lvl="0" marL="173038" marR="0" rtl="0" algn="l">
              <a:lnSpc>
                <a:spcPct val="90000"/>
              </a:lnSpc>
              <a:spcBef>
                <a:spcPts val="0"/>
              </a:spcBef>
              <a:buClr>
                <a:srgbClr val="44185D"/>
              </a:buClr>
              <a:buSzPct val="100000"/>
              <a:buFont typeface="Arial"/>
              <a:buChar char="•"/>
            </a:pPr>
            <a:r>
              <a:rPr b="0" i="0" lang="en-US" sz="2000" u="none" cap="none" strike="noStrike">
                <a:solidFill>
                  <a:srgbClr val="66248C"/>
                </a:solidFill>
                <a:latin typeface="Questrial"/>
                <a:ea typeface="Questrial"/>
                <a:cs typeface="Questrial"/>
                <a:sym typeface="Questrial"/>
              </a:rPr>
              <a:t>proposes that atomic orbitals combine to form new hybrid orbitals</a:t>
            </a:r>
          </a:p>
          <a:p>
            <a:pPr indent="-193358" lvl="0" marL="173038" marR="0" rtl="0" algn="l">
              <a:lnSpc>
                <a:spcPct val="90000"/>
              </a:lnSpc>
              <a:spcBef>
                <a:spcPts val="480"/>
              </a:spcBef>
              <a:buClr>
                <a:srgbClr val="44185D"/>
              </a:buClr>
              <a:buSzPct val="100000"/>
              <a:buFont typeface="Arial"/>
              <a:buChar char="•"/>
            </a:pPr>
            <a:r>
              <a:rPr b="0" i="0" lang="en-US" sz="2000" u="none" cap="none" strike="noStrike">
                <a:solidFill>
                  <a:srgbClr val="66248C"/>
                </a:solidFill>
                <a:latin typeface="Questrial"/>
                <a:ea typeface="Questrial"/>
                <a:cs typeface="Questrial"/>
                <a:sym typeface="Questrial"/>
              </a:rPr>
              <a:t>hybrid orbitals then overlap with orbitals of other atoms to form covalent bonds</a:t>
            </a:r>
          </a:p>
          <a:p>
            <a:pPr indent="-193358" lvl="0" marL="173038" marR="0" rtl="0" algn="l">
              <a:lnSpc>
                <a:spcPct val="90000"/>
              </a:lnSpc>
              <a:spcBef>
                <a:spcPts val="480"/>
              </a:spcBef>
              <a:buClr>
                <a:srgbClr val="44185D"/>
              </a:buClr>
              <a:buSzPct val="100000"/>
              <a:buFont typeface="Arial"/>
              <a:buChar char="•"/>
            </a:pPr>
            <a:r>
              <a:rPr b="0" i="0" lang="en-US" sz="2000" u="none" cap="none" strike="noStrike">
                <a:solidFill>
                  <a:srgbClr val="66248C"/>
                </a:solidFill>
                <a:latin typeface="Questrial"/>
                <a:ea typeface="Questrial"/>
                <a:cs typeface="Questrial"/>
                <a:sym typeface="Questrial"/>
              </a:rPr>
              <a:t>Example:  combining a “p” orbital and an “s” orbital </a:t>
            </a:r>
          </a:p>
          <a:p>
            <a:pPr indent="-173038" lvl="0" marL="173038" marR="0" rtl="0" algn="l">
              <a:lnSpc>
                <a:spcPct val="90000"/>
              </a:lnSpc>
              <a:spcBef>
                <a:spcPts val="480"/>
              </a:spcBef>
              <a:buClr>
                <a:srgbClr val="44185D"/>
              </a:buClr>
              <a:buSzPct val="25000"/>
              <a:buFont typeface="Noto Symbol"/>
              <a:buNone/>
            </a:pPr>
            <a:r>
              <a:rPr b="0" i="0" lang="en-US" sz="2000" u="none" cap="none" strike="noStrike">
                <a:solidFill>
                  <a:srgbClr val="66248C"/>
                </a:solidFill>
                <a:latin typeface="Questrial"/>
                <a:ea typeface="Questrial"/>
                <a:cs typeface="Questrial"/>
                <a:sym typeface="Questrial"/>
              </a:rPr>
              <a:t>	s orbital + p orbital = two sp hybridized orbitals</a:t>
            </a:r>
          </a:p>
          <a:p>
            <a:pPr indent="-173038" lvl="0" marL="173038" marR="0" rtl="0" algn="l">
              <a:lnSpc>
                <a:spcPct val="90000"/>
              </a:lnSpc>
              <a:spcBef>
                <a:spcPts val="480"/>
              </a:spcBef>
              <a:buClr>
                <a:srgbClr val="44185D"/>
              </a:buClr>
              <a:buSzPct val="25000"/>
              <a:buFont typeface="Noto Symbol"/>
              <a:buNone/>
            </a:pPr>
            <a:r>
              <a:t/>
            </a:r>
            <a:endParaRPr b="0" i="0" sz="2000" u="none" cap="none" strike="noStrike">
              <a:solidFill>
                <a:srgbClr val="FFFFFF"/>
              </a:solidFill>
              <a:latin typeface="Questrial"/>
              <a:ea typeface="Questrial"/>
              <a:cs typeface="Questrial"/>
              <a:sym typeface="Questrial"/>
            </a:endParaRPr>
          </a:p>
          <a:p>
            <a:pPr indent="-173038" lvl="0" marL="173038" marR="0" rtl="0" algn="l">
              <a:lnSpc>
                <a:spcPct val="90000"/>
              </a:lnSpc>
              <a:spcBef>
                <a:spcPts val="480"/>
              </a:spcBef>
              <a:buClr>
                <a:srgbClr val="44185D"/>
              </a:buClr>
              <a:buSzPct val="25000"/>
              <a:buFont typeface="Noto Symbol"/>
              <a:buNone/>
            </a:pPr>
            <a:r>
              <a:t/>
            </a:r>
            <a:endParaRPr b="0" i="0" sz="2000" u="none" cap="none" strike="noStrike">
              <a:solidFill>
                <a:srgbClr val="FFFFFF"/>
              </a:solidFill>
              <a:latin typeface="Questrial"/>
              <a:ea typeface="Questrial"/>
              <a:cs typeface="Questrial"/>
              <a:sym typeface="Questrial"/>
            </a:endParaRPr>
          </a:p>
          <a:p>
            <a:pPr indent="-173038" lvl="0" marL="173038" marR="0" rtl="0" algn="l">
              <a:lnSpc>
                <a:spcPct val="90000"/>
              </a:lnSpc>
              <a:spcBef>
                <a:spcPts val="480"/>
              </a:spcBef>
              <a:buClr>
                <a:srgbClr val="44185D"/>
              </a:buClr>
              <a:buSzPct val="25000"/>
              <a:buFont typeface="Noto Symbol"/>
              <a:buNone/>
            </a:pPr>
            <a:r>
              <a:t/>
            </a:r>
            <a:endParaRPr b="0" i="0" sz="2000" u="none" cap="none" strike="noStrike">
              <a:solidFill>
                <a:srgbClr val="FFFFFF"/>
              </a:solidFill>
              <a:latin typeface="Questrial"/>
              <a:ea typeface="Questrial"/>
              <a:cs typeface="Questrial"/>
              <a:sym typeface="Questrial"/>
            </a:endParaRPr>
          </a:p>
          <a:p>
            <a:pPr indent="-173038" lvl="0" marL="173038" marR="0" rtl="0" algn="l">
              <a:lnSpc>
                <a:spcPct val="90000"/>
              </a:lnSpc>
              <a:spcBef>
                <a:spcPts val="480"/>
              </a:spcBef>
              <a:buClr>
                <a:srgbClr val="44185D"/>
              </a:buClr>
              <a:buSzPct val="25000"/>
              <a:buFont typeface="Noto Symbol"/>
              <a:buNone/>
            </a:pPr>
            <a:r>
              <a:rPr b="0" i="0" lang="en-US" sz="2000" u="none" cap="none" strike="noStrike">
                <a:solidFill>
                  <a:schemeClr val="dk1"/>
                </a:solidFill>
                <a:latin typeface="Questrial"/>
                <a:ea typeface="Questrial"/>
                <a:cs typeface="Questrial"/>
                <a:sym typeface="Questrial"/>
              </a:rPr>
              <a:t>Note: these orbitals are hybridized only when bonding occurs to form a molecule. They do not exist in an isolated atom.</a:t>
            </a:r>
          </a:p>
        </p:txBody>
      </p:sp>
      <p:sp>
        <p:nvSpPr>
          <p:cNvPr id="227" name="Shape 227"/>
          <p:cNvSpPr txBox="1"/>
          <p:nvPr>
            <p:ph type="title"/>
          </p:nvPr>
        </p:nvSpPr>
        <p:spPr>
          <a:xfrm>
            <a:off x="152400" y="434577"/>
            <a:ext cx="80010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Hybridization Theory</a:t>
            </a:r>
          </a:p>
        </p:txBody>
      </p:sp>
      <p:pic>
        <p:nvPicPr>
          <p:cNvPr id="228" name="Shape 228"/>
          <p:cNvPicPr preferRelativeResize="0"/>
          <p:nvPr/>
        </p:nvPicPr>
        <p:blipFill rotWithShape="1">
          <a:blip r:embed="rId3">
            <a:alphaModFix/>
          </a:blip>
          <a:srcRect b="0" l="0" r="0" t="0"/>
          <a:stretch/>
        </p:blipFill>
        <p:spPr>
          <a:xfrm>
            <a:off x="1128750" y="2929819"/>
            <a:ext cx="6353100" cy="703500"/>
          </a:xfrm>
          <a:prstGeom prst="rect">
            <a:avLst/>
          </a:prstGeom>
          <a:solidFill>
            <a:srgbClr val="FFFFFF"/>
          </a:solid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Shape 233"/>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34" name="Shape 234"/>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35" name="Shape 235"/>
          <p:cNvSpPr txBox="1"/>
          <p:nvPr>
            <p:ph type="title"/>
          </p:nvPr>
        </p:nvSpPr>
        <p:spPr>
          <a:xfrm>
            <a:off x="152400" y="434577"/>
            <a:ext cx="80010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SP2 Connections</a:t>
            </a:r>
          </a:p>
        </p:txBody>
      </p:sp>
      <p:pic>
        <p:nvPicPr>
          <p:cNvPr descr="Carbon orbitals" id="236" name="Shape 236"/>
          <p:cNvPicPr preferRelativeResize="0"/>
          <p:nvPr/>
        </p:nvPicPr>
        <p:blipFill rotWithShape="1">
          <a:blip r:embed="rId3">
            <a:alphaModFix/>
          </a:blip>
          <a:srcRect b="0" l="0" r="0" t="0"/>
          <a:stretch/>
        </p:blipFill>
        <p:spPr>
          <a:xfrm>
            <a:off x="1371600" y="833809"/>
            <a:ext cx="7089300" cy="4309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Shape 242"/>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43" name="Shape 243"/>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44" name="Shape 244"/>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carbon sp2 orbital" id="245" name="Shape 245"/>
          <p:cNvPicPr preferRelativeResize="0"/>
          <p:nvPr/>
        </p:nvPicPr>
        <p:blipFill rotWithShape="1">
          <a:blip r:embed="rId3">
            <a:alphaModFix/>
          </a:blip>
          <a:srcRect b="0" l="0" r="0" t="0"/>
          <a:stretch/>
        </p:blipFill>
        <p:spPr>
          <a:xfrm>
            <a:off x="0" y="0"/>
            <a:ext cx="9144000" cy="52773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250" name="Shape 250"/>
        <p:cNvGrpSpPr/>
        <p:nvPr/>
      </p:nvGrpSpPr>
      <p:grpSpPr>
        <a:xfrm>
          <a:off x="0" y="0"/>
          <a:ext cx="0" cy="0"/>
          <a:chOff x="0" y="0"/>
          <a:chExt cx="0" cy="0"/>
        </a:xfrm>
      </p:grpSpPr>
      <p:sp>
        <p:nvSpPr>
          <p:cNvPr id="251" name="Shape 251"/>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52" name="Shape 252"/>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53" name="Shape 253"/>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Formaldehyde orbitals" id="254" name="Shape 254"/>
          <p:cNvPicPr preferRelativeResize="0"/>
          <p:nvPr/>
        </p:nvPicPr>
        <p:blipFill rotWithShape="1">
          <a:blip r:embed="rId3">
            <a:alphaModFix/>
          </a:blip>
          <a:srcRect b="0" l="0" r="0" t="0"/>
          <a:stretch/>
        </p:blipFill>
        <p:spPr>
          <a:xfrm>
            <a:off x="1143000" y="-28129"/>
            <a:ext cx="6172200" cy="5171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259" name="Shape 259"/>
        <p:cNvGrpSpPr/>
        <p:nvPr/>
      </p:nvGrpSpPr>
      <p:grpSpPr>
        <a:xfrm>
          <a:off x="0" y="0"/>
          <a:ext cx="0" cy="0"/>
          <a:chOff x="0" y="0"/>
          <a:chExt cx="0" cy="0"/>
        </a:xfrm>
      </p:grpSpPr>
      <p:sp>
        <p:nvSpPr>
          <p:cNvPr id="260" name="Shape 260"/>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61" name="Shape 261"/>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62" name="Shape 262"/>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Formaldehyde orbitals" id="263" name="Shape 263"/>
          <p:cNvPicPr preferRelativeResize="0"/>
          <p:nvPr/>
        </p:nvPicPr>
        <p:blipFill rotWithShape="1">
          <a:blip r:embed="rId3">
            <a:alphaModFix/>
          </a:blip>
          <a:srcRect b="0" l="0" r="0" t="0"/>
          <a:stretch/>
        </p:blipFill>
        <p:spPr>
          <a:xfrm>
            <a:off x="0" y="742950"/>
            <a:ext cx="9186900" cy="4400700"/>
          </a:xfrm>
          <a:prstGeom prst="rect">
            <a:avLst/>
          </a:prstGeom>
          <a:noFill/>
          <a:ln>
            <a:noFill/>
          </a:ln>
        </p:spPr>
      </p:pic>
      <p:pic>
        <p:nvPicPr>
          <p:cNvPr descr="Sigma and Pi bonds" id="264" name="Shape 264"/>
          <p:cNvPicPr preferRelativeResize="0"/>
          <p:nvPr/>
        </p:nvPicPr>
        <p:blipFill rotWithShape="1">
          <a:blip r:embed="rId4">
            <a:alphaModFix/>
          </a:blip>
          <a:srcRect b="0" l="0" r="0" t="0"/>
          <a:stretch/>
        </p:blipFill>
        <p:spPr>
          <a:xfrm>
            <a:off x="0" y="0"/>
            <a:ext cx="9144000" cy="4969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2000"/>
                                        <p:tgtEl>
                                          <p:spTgt spid="2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Shape 270"/>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71" name="Shape 271"/>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72" name="Shape 272"/>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sp2 orbital top" id="273" name="Shape 273"/>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278" name="Shape 278"/>
        <p:cNvGrpSpPr/>
        <p:nvPr/>
      </p:nvGrpSpPr>
      <p:grpSpPr>
        <a:xfrm>
          <a:off x="0" y="0"/>
          <a:ext cx="0" cy="0"/>
          <a:chOff x="0" y="0"/>
          <a:chExt cx="0" cy="0"/>
        </a:xfrm>
      </p:grpSpPr>
      <p:sp>
        <p:nvSpPr>
          <p:cNvPr id="279" name="Shape 279"/>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80" name="Shape 280"/>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81" name="Shape 281"/>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Carbon sp orbital" id="282" name="Shape 282"/>
          <p:cNvPicPr preferRelativeResize="0"/>
          <p:nvPr/>
        </p:nvPicPr>
        <p:blipFill rotWithShape="1">
          <a:blip r:embed="rId3">
            <a:alphaModFix/>
          </a:blip>
          <a:srcRect b="0" l="0" r="0" t="0"/>
          <a:stretch/>
        </p:blipFill>
        <p:spPr>
          <a:xfrm>
            <a:off x="685800" y="0"/>
            <a:ext cx="7848600" cy="51966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Shape 288"/>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89" name="Shape 289"/>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90" name="Shape 290"/>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Cyanide orbitals" id="291" name="Shape 291"/>
          <p:cNvPicPr preferRelativeResize="0"/>
          <p:nvPr/>
        </p:nvPicPr>
        <p:blipFill rotWithShape="1">
          <a:blip r:embed="rId3">
            <a:alphaModFix/>
          </a:blip>
          <a:srcRect b="0" l="0" r="0" t="0"/>
          <a:stretch/>
        </p:blipFill>
        <p:spPr>
          <a:xfrm>
            <a:off x="0" y="914400"/>
            <a:ext cx="9144000" cy="4045200"/>
          </a:xfrm>
          <a:prstGeom prst="rect">
            <a:avLst/>
          </a:prstGeom>
          <a:noFill/>
          <a:ln>
            <a:noFill/>
          </a:ln>
        </p:spPr>
      </p:pic>
      <p:pic>
        <p:nvPicPr>
          <p:cNvPr descr="Cyanide orbitals" id="292" name="Shape 292"/>
          <p:cNvPicPr preferRelativeResize="0"/>
          <p:nvPr/>
        </p:nvPicPr>
        <p:blipFill rotWithShape="1">
          <a:blip r:embed="rId4">
            <a:alphaModFix/>
          </a:blip>
          <a:srcRect b="0" l="0" r="0" t="0"/>
          <a:stretch/>
        </p:blipFill>
        <p:spPr>
          <a:xfrm>
            <a:off x="0" y="0"/>
            <a:ext cx="9144000" cy="5143500"/>
          </a:xfrm>
          <a:prstGeom prst="rect">
            <a:avLst/>
          </a:prstGeom>
          <a:noFill/>
          <a:ln>
            <a:noFill/>
          </a:ln>
        </p:spPr>
      </p:pic>
      <p:pic>
        <p:nvPicPr>
          <p:cNvPr descr="http://www.chemistryland.com/CHM151W/09-CovalentBonds/CyanideOrbitalsBonded2.jpg" id="293" name="Shape 293"/>
          <p:cNvPicPr preferRelativeResize="0"/>
          <p:nvPr/>
        </p:nvPicPr>
        <p:blipFill rotWithShape="1">
          <a:blip r:embed="rId5">
            <a:alphaModFix/>
          </a:blip>
          <a:srcRect b="0" l="0" r="0" t="0"/>
          <a:stretch/>
        </p:blipFill>
        <p:spPr>
          <a:xfrm>
            <a:off x="0" y="0"/>
            <a:ext cx="9144000" cy="4914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2000"/>
                                        <p:tgtEl>
                                          <p:spTgt spid="2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2000"/>
                                        <p:tgtEl>
                                          <p:spTgt spid="2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Shape 133"/>
          <p:cNvSpPr txBox="1"/>
          <p:nvPr>
            <p:ph idx="1" type="body"/>
          </p:nvPr>
        </p:nvSpPr>
        <p:spPr>
          <a:xfrm>
            <a:off x="152400" y="975700"/>
            <a:ext cx="8305800" cy="3710700"/>
          </a:xfrm>
          <a:prstGeom prst="rect">
            <a:avLst/>
          </a:prstGeom>
          <a:noFill/>
          <a:ln>
            <a:noFill/>
          </a:ln>
        </p:spPr>
        <p:txBody>
          <a:bodyPr anchorCtr="0" anchor="t" bIns="45700" lIns="91425" rIns="91425" wrap="square" tIns="45700">
            <a:noAutofit/>
          </a:bodyPr>
          <a:lstStyle/>
          <a:p>
            <a:pPr indent="-200978" lvl="0" marL="173038" marR="0" rtl="0" algn="l">
              <a:lnSpc>
                <a:spcPct val="92857"/>
              </a:lnSpc>
              <a:spcBef>
                <a:spcPts val="0"/>
              </a:spcBef>
              <a:buClr>
                <a:srgbClr val="44185D"/>
              </a:buClr>
              <a:buSzPct val="100000"/>
              <a:buFont typeface="Arial"/>
              <a:buChar char="•"/>
            </a:pPr>
            <a:r>
              <a:rPr b="0" i="0" lang="en-US" u="none" cap="none" strike="noStrike">
                <a:solidFill>
                  <a:srgbClr val="66248C"/>
                </a:solidFill>
                <a:latin typeface="Questrial"/>
                <a:ea typeface="Questrial"/>
                <a:cs typeface="Questrial"/>
                <a:sym typeface="Questrial"/>
              </a:rPr>
              <a:t>Developed by Linus Pauling</a:t>
            </a:r>
          </a:p>
          <a:p>
            <a:pPr indent="-200978" lvl="0" marL="173038" marR="0" rtl="0" algn="l">
              <a:lnSpc>
                <a:spcPct val="92857"/>
              </a:lnSpc>
              <a:spcBef>
                <a:spcPts val="560"/>
              </a:spcBef>
              <a:buClr>
                <a:srgbClr val="44185D"/>
              </a:buClr>
              <a:buSzPct val="100000"/>
              <a:buFont typeface="Arial"/>
              <a:buChar char="•"/>
            </a:pPr>
            <a:r>
              <a:rPr b="0" i="0" lang="en-US" u="none" cap="none" strike="noStrike">
                <a:solidFill>
                  <a:srgbClr val="66248C"/>
                </a:solidFill>
                <a:latin typeface="Questrial"/>
                <a:ea typeface="Questrial"/>
                <a:cs typeface="Questrial"/>
                <a:sym typeface="Questrial"/>
              </a:rPr>
              <a:t>A covalent bond is the overlap of two atomic orbitals to form a new combined orbital containing two electrons of opposite spin.</a:t>
            </a:r>
          </a:p>
          <a:p>
            <a:pPr indent="-200978" lvl="0" marL="173038" marR="0" rtl="0" algn="l">
              <a:lnSpc>
                <a:spcPct val="92857"/>
              </a:lnSpc>
              <a:spcBef>
                <a:spcPts val="560"/>
              </a:spcBef>
              <a:buClr>
                <a:srgbClr val="44185D"/>
              </a:buClr>
              <a:buSzPct val="100000"/>
              <a:buFont typeface="Arial"/>
              <a:buChar char="•"/>
            </a:pPr>
            <a:r>
              <a:rPr b="0" i="0" lang="en-US" u="none" cap="none" strike="noStrike">
                <a:solidFill>
                  <a:srgbClr val="66248C"/>
                </a:solidFill>
                <a:latin typeface="Questrial"/>
                <a:ea typeface="Questrial"/>
                <a:cs typeface="Questrial"/>
                <a:sym typeface="Questrial"/>
              </a:rPr>
              <a:t>Example:</a:t>
            </a:r>
          </a:p>
          <a:p>
            <a:pPr indent="-173038" lvl="0" marL="173038" marR="0" rtl="0" algn="l">
              <a:lnSpc>
                <a:spcPct val="108333"/>
              </a:lnSpc>
              <a:spcBef>
                <a:spcPts val="480"/>
              </a:spcBef>
              <a:buClr>
                <a:srgbClr val="44185D"/>
              </a:buClr>
              <a:buSzPct val="25000"/>
              <a:buFont typeface="Arial"/>
              <a:buNone/>
            </a:pPr>
            <a:r>
              <a:t/>
            </a:r>
            <a:endParaRPr b="0" i="0" u="none" cap="none" strike="noStrike">
              <a:solidFill>
                <a:srgbClr val="66248C"/>
              </a:solidFill>
              <a:latin typeface="Questrial"/>
              <a:ea typeface="Questrial"/>
              <a:cs typeface="Questrial"/>
              <a:sym typeface="Questrial"/>
            </a:endParaRPr>
          </a:p>
        </p:txBody>
      </p:sp>
      <p:sp>
        <p:nvSpPr>
          <p:cNvPr id="134" name="Shape 134"/>
          <p:cNvSpPr txBox="1"/>
          <p:nvPr>
            <p:ph type="title"/>
          </p:nvPr>
        </p:nvSpPr>
        <p:spPr>
          <a:xfrm>
            <a:off x="152400" y="434577"/>
            <a:ext cx="80010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Valence Bond Theory</a:t>
            </a:r>
          </a:p>
        </p:txBody>
      </p:sp>
      <p:pic>
        <p:nvPicPr>
          <p:cNvPr id="135" name="Shape 135"/>
          <p:cNvPicPr preferRelativeResize="0"/>
          <p:nvPr/>
        </p:nvPicPr>
        <p:blipFill rotWithShape="1">
          <a:blip r:embed="rId3">
            <a:alphaModFix/>
          </a:blip>
          <a:srcRect b="0" l="0" r="0" t="0"/>
          <a:stretch/>
        </p:blipFill>
        <p:spPr>
          <a:xfrm>
            <a:off x="952500" y="3496106"/>
            <a:ext cx="7239000" cy="1421400"/>
          </a:xfrm>
          <a:prstGeom prst="rect">
            <a:avLst/>
          </a:prstGeom>
          <a:solidFill>
            <a:srgbClr val="FFFFFF"/>
          </a:solidFill>
          <a:ln>
            <a:noFill/>
          </a:ln>
        </p:spPr>
      </p:pic>
      <p:sp>
        <p:nvSpPr>
          <p:cNvPr id="136" name="Shape 136"/>
          <p:cNvSpPr/>
          <p:nvPr/>
        </p:nvSpPr>
        <p:spPr>
          <a:xfrm>
            <a:off x="1371600" y="3059906"/>
            <a:ext cx="457200" cy="342900"/>
          </a:xfrm>
          <a:prstGeom prst="ellipse">
            <a:avLst/>
          </a:prstGeom>
          <a:solidFill>
            <a:srgbClr val="FFFFFF"/>
          </a:solidFill>
          <a:ln cap="flat" cmpd="sng" w="12700">
            <a:solidFill>
              <a:schemeClr val="dk1"/>
            </a:solidFill>
            <a:prstDash val="solid"/>
            <a:round/>
            <a:headEnd len="med" w="med" type="none"/>
            <a:tailEnd len="med" w="med" type="none"/>
          </a:ln>
        </p:spPr>
        <p:txBody>
          <a:bodyPr anchorCtr="0" anchor="ctr" bIns="45700" lIns="91425" rIns="91425" wrap="square" tIns="45700">
            <a:noAutofit/>
          </a:bodyPr>
          <a:lstStyle/>
          <a:p>
            <a:pPr indent="0" lvl="0" marL="0" marR="0" rtl="0" algn="l">
              <a:spcBef>
                <a:spcPts val="0"/>
              </a:spcBef>
              <a:buNone/>
            </a:pPr>
            <a:r>
              <a:t/>
            </a:r>
            <a:endParaRPr b="0" i="0" sz="1800" u="none" cap="none" strike="noStrike">
              <a:solidFill>
                <a:schemeClr val="dk1"/>
              </a:solidFill>
              <a:latin typeface="Questrial"/>
              <a:ea typeface="Questrial"/>
              <a:cs typeface="Questrial"/>
              <a:sym typeface="Questrial"/>
            </a:endParaRPr>
          </a:p>
        </p:txBody>
      </p:sp>
      <p:cxnSp>
        <p:nvCxnSpPr>
          <p:cNvPr id="137" name="Shape 137"/>
          <p:cNvCxnSpPr/>
          <p:nvPr/>
        </p:nvCxnSpPr>
        <p:spPr>
          <a:xfrm rot="10800000">
            <a:off x="1600200" y="3117056"/>
            <a:ext cx="0" cy="228600"/>
          </a:xfrm>
          <a:prstGeom prst="straightConnector1">
            <a:avLst/>
          </a:prstGeom>
          <a:noFill/>
          <a:ln cap="flat" cmpd="sng" w="28575">
            <a:solidFill>
              <a:srgbClr val="000000"/>
            </a:solidFill>
            <a:prstDash val="solid"/>
            <a:round/>
            <a:headEnd len="med" w="med" type="none"/>
            <a:tailEnd len="lg" w="lg" type="triangle"/>
          </a:ln>
        </p:spPr>
      </p:cxnSp>
      <p:sp>
        <p:nvSpPr>
          <p:cNvPr id="138" name="Shape 138"/>
          <p:cNvSpPr txBox="1"/>
          <p:nvPr/>
        </p:nvSpPr>
        <p:spPr>
          <a:xfrm>
            <a:off x="914400" y="3059906"/>
            <a:ext cx="457200" cy="342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800" u="none" cap="none" strike="noStrike">
                <a:solidFill>
                  <a:srgbClr val="FFFFFF"/>
                </a:solidFill>
                <a:latin typeface="Questrial"/>
                <a:ea typeface="Questrial"/>
                <a:cs typeface="Questrial"/>
                <a:sym typeface="Questrial"/>
              </a:rPr>
              <a:t>1s</a:t>
            </a:r>
          </a:p>
        </p:txBody>
      </p:sp>
      <p:sp>
        <p:nvSpPr>
          <p:cNvPr id="139" name="Shape 139"/>
          <p:cNvSpPr/>
          <p:nvPr/>
        </p:nvSpPr>
        <p:spPr>
          <a:xfrm>
            <a:off x="3048000" y="3059906"/>
            <a:ext cx="457200" cy="342900"/>
          </a:xfrm>
          <a:prstGeom prst="ellipse">
            <a:avLst/>
          </a:prstGeom>
          <a:solidFill>
            <a:srgbClr val="FFFFFF"/>
          </a:solidFill>
          <a:ln cap="flat" cmpd="sng" w="12700">
            <a:solidFill>
              <a:schemeClr val="dk1"/>
            </a:solidFill>
            <a:prstDash val="solid"/>
            <a:round/>
            <a:headEnd len="med" w="med" type="none"/>
            <a:tailEnd len="med" w="med" type="none"/>
          </a:ln>
        </p:spPr>
        <p:txBody>
          <a:bodyPr anchorCtr="0" anchor="ctr" bIns="45700" lIns="91425" rIns="91425" wrap="square" tIns="45700">
            <a:noAutofit/>
          </a:bodyPr>
          <a:lstStyle/>
          <a:p>
            <a:pPr indent="0" lvl="0" marL="0" marR="0" rtl="0" algn="l">
              <a:spcBef>
                <a:spcPts val="0"/>
              </a:spcBef>
              <a:buNone/>
            </a:pPr>
            <a:r>
              <a:t/>
            </a:r>
            <a:endParaRPr b="0" i="0" sz="1800" u="none" cap="none" strike="noStrike">
              <a:solidFill>
                <a:schemeClr val="dk1"/>
              </a:solidFill>
              <a:latin typeface="Questrial"/>
              <a:ea typeface="Questrial"/>
              <a:cs typeface="Questrial"/>
              <a:sym typeface="Questrial"/>
            </a:endParaRPr>
          </a:p>
        </p:txBody>
      </p:sp>
      <p:cxnSp>
        <p:nvCxnSpPr>
          <p:cNvPr id="140" name="Shape 140"/>
          <p:cNvCxnSpPr/>
          <p:nvPr/>
        </p:nvCxnSpPr>
        <p:spPr>
          <a:xfrm rot="10800000">
            <a:off x="3276600" y="3117056"/>
            <a:ext cx="0" cy="228600"/>
          </a:xfrm>
          <a:prstGeom prst="straightConnector1">
            <a:avLst/>
          </a:prstGeom>
          <a:noFill/>
          <a:ln cap="flat" cmpd="sng" w="28575">
            <a:solidFill>
              <a:srgbClr val="000000"/>
            </a:solidFill>
            <a:prstDash val="solid"/>
            <a:round/>
            <a:headEnd len="med" w="med" type="none"/>
            <a:tailEnd len="lg" w="lg" type="triangle"/>
          </a:ln>
        </p:spPr>
      </p:cxnSp>
      <p:sp>
        <p:nvSpPr>
          <p:cNvPr id="141" name="Shape 141"/>
          <p:cNvSpPr txBox="1"/>
          <p:nvPr/>
        </p:nvSpPr>
        <p:spPr>
          <a:xfrm>
            <a:off x="2590800" y="3059906"/>
            <a:ext cx="457200" cy="342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800" u="none" cap="none" strike="noStrike">
                <a:solidFill>
                  <a:srgbClr val="FFFFFF"/>
                </a:solidFill>
                <a:latin typeface="Questrial"/>
                <a:ea typeface="Questrial"/>
                <a:cs typeface="Questrial"/>
                <a:sym typeface="Questrial"/>
              </a:rPr>
              <a:t>1s</a:t>
            </a:r>
          </a:p>
        </p:txBody>
      </p:sp>
      <p:sp>
        <p:nvSpPr>
          <p:cNvPr id="142" name="Shape 142"/>
          <p:cNvSpPr/>
          <p:nvPr/>
        </p:nvSpPr>
        <p:spPr>
          <a:xfrm>
            <a:off x="6858000" y="3059906"/>
            <a:ext cx="457200" cy="342900"/>
          </a:xfrm>
          <a:prstGeom prst="ellipse">
            <a:avLst/>
          </a:prstGeom>
          <a:solidFill>
            <a:srgbClr val="FFFFFF"/>
          </a:solidFill>
          <a:ln cap="flat" cmpd="sng" w="12700">
            <a:solidFill>
              <a:schemeClr val="dk1"/>
            </a:solidFill>
            <a:prstDash val="solid"/>
            <a:round/>
            <a:headEnd len="med" w="med" type="none"/>
            <a:tailEnd len="med" w="med" type="none"/>
          </a:ln>
        </p:spPr>
        <p:txBody>
          <a:bodyPr anchorCtr="0" anchor="ctr" bIns="45700" lIns="91425" rIns="91425" wrap="square" tIns="45700">
            <a:noAutofit/>
          </a:bodyPr>
          <a:lstStyle/>
          <a:p>
            <a:pPr indent="0" lvl="0" marL="0" marR="0" rtl="0" algn="l">
              <a:spcBef>
                <a:spcPts val="0"/>
              </a:spcBef>
              <a:buNone/>
            </a:pPr>
            <a:r>
              <a:t/>
            </a:r>
            <a:endParaRPr b="0" i="0" sz="1800" u="none" cap="none" strike="noStrike">
              <a:solidFill>
                <a:schemeClr val="dk1"/>
              </a:solidFill>
              <a:latin typeface="Questrial"/>
              <a:ea typeface="Questrial"/>
              <a:cs typeface="Questrial"/>
              <a:sym typeface="Questrial"/>
            </a:endParaRPr>
          </a:p>
        </p:txBody>
      </p:sp>
      <p:cxnSp>
        <p:nvCxnSpPr>
          <p:cNvPr id="143" name="Shape 143"/>
          <p:cNvCxnSpPr/>
          <p:nvPr/>
        </p:nvCxnSpPr>
        <p:spPr>
          <a:xfrm rot="10800000">
            <a:off x="7010400" y="3117056"/>
            <a:ext cx="0" cy="228600"/>
          </a:xfrm>
          <a:prstGeom prst="straightConnector1">
            <a:avLst/>
          </a:prstGeom>
          <a:noFill/>
          <a:ln cap="flat" cmpd="sng" w="28575">
            <a:solidFill>
              <a:srgbClr val="000000"/>
            </a:solidFill>
            <a:prstDash val="solid"/>
            <a:round/>
            <a:headEnd len="med" w="med" type="none"/>
            <a:tailEnd len="lg" w="lg" type="triangle"/>
          </a:ln>
        </p:spPr>
      </p:cxnSp>
      <p:cxnSp>
        <p:nvCxnSpPr>
          <p:cNvPr id="144" name="Shape 144"/>
          <p:cNvCxnSpPr/>
          <p:nvPr/>
        </p:nvCxnSpPr>
        <p:spPr>
          <a:xfrm>
            <a:off x="7162800" y="3117056"/>
            <a:ext cx="0" cy="228600"/>
          </a:xfrm>
          <a:prstGeom prst="straightConnector1">
            <a:avLst/>
          </a:prstGeom>
          <a:noFill/>
          <a:ln cap="flat" cmpd="sng" w="28575">
            <a:solidFill>
              <a:srgbClr val="000000"/>
            </a:solidFill>
            <a:prstDash val="solid"/>
            <a:round/>
            <a:headEnd len="med" w="med" type="none"/>
            <a:tailEnd len="lg" w="lg" type="triangl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sp>
        <p:nvSpPr>
          <p:cNvPr id="298" name="Shape 298"/>
          <p:cNvSpPr txBox="1"/>
          <p:nvPr>
            <p:ph type="title"/>
          </p:nvPr>
        </p:nvSpPr>
        <p:spPr>
          <a:xfrm>
            <a:off x="152400" y="434577"/>
            <a:ext cx="80010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What about Phosphorus Pentachloride?</a:t>
            </a:r>
          </a:p>
        </p:txBody>
      </p:sp>
      <p:pic>
        <p:nvPicPr>
          <p:cNvPr descr="Phosphorus lewis structure" id="299" name="Shape 299"/>
          <p:cNvPicPr preferRelativeResize="0"/>
          <p:nvPr/>
        </p:nvPicPr>
        <p:blipFill rotWithShape="1">
          <a:blip r:embed="rId3">
            <a:alphaModFix/>
          </a:blip>
          <a:srcRect b="0" l="0" r="0" t="0"/>
          <a:stretch/>
        </p:blipFill>
        <p:spPr>
          <a:xfrm>
            <a:off x="152400" y="1200150"/>
            <a:ext cx="7772400" cy="30171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304" name="Shape 304"/>
        <p:cNvGrpSpPr/>
        <p:nvPr/>
      </p:nvGrpSpPr>
      <p:grpSpPr>
        <a:xfrm>
          <a:off x="0" y="0"/>
          <a:ext cx="0" cy="0"/>
          <a:chOff x="0" y="0"/>
          <a:chExt cx="0" cy="0"/>
        </a:xfrm>
      </p:grpSpPr>
      <p:sp>
        <p:nvSpPr>
          <p:cNvPr id="305" name="Shape 305"/>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306" name="Shape 306"/>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307" name="Shape 307"/>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http://www.chemistryland.com/CHM151W/09-CovalentBonds/PhosphorusHybridize.jpg" id="308" name="Shape 308"/>
          <p:cNvPicPr preferRelativeResize="0"/>
          <p:nvPr/>
        </p:nvPicPr>
        <p:blipFill rotWithShape="1">
          <a:blip r:embed="rId3">
            <a:alphaModFix/>
          </a:blip>
          <a:srcRect b="0" l="0" r="0" t="0"/>
          <a:stretch/>
        </p:blipFill>
        <p:spPr>
          <a:xfrm>
            <a:off x="0" y="0"/>
            <a:ext cx="9144000" cy="4594200"/>
          </a:xfrm>
          <a:prstGeom prst="rect">
            <a:avLst/>
          </a:prstGeom>
          <a:noFill/>
          <a:ln>
            <a:noFill/>
          </a:ln>
        </p:spPr>
      </p:pic>
      <p:pic>
        <p:nvPicPr>
          <p:cNvPr descr="http://www.chemistryland.com/CHM151W/09-CovalentBonds/Phosphorus3spromoted.jpg" id="309" name="Shape 309"/>
          <p:cNvPicPr preferRelativeResize="0"/>
          <p:nvPr/>
        </p:nvPicPr>
        <p:blipFill rotWithShape="1">
          <a:blip r:embed="rId4">
            <a:alphaModFix/>
          </a:blip>
          <a:srcRect b="0" l="0" r="0" t="0"/>
          <a:stretch/>
        </p:blipFill>
        <p:spPr>
          <a:xfrm>
            <a:off x="0" y="0"/>
            <a:ext cx="9144000" cy="4621200"/>
          </a:xfrm>
          <a:prstGeom prst="rect">
            <a:avLst/>
          </a:prstGeom>
          <a:noFill/>
          <a:ln>
            <a:noFill/>
          </a:ln>
        </p:spPr>
      </p:pic>
      <p:pic>
        <p:nvPicPr>
          <p:cNvPr descr="http://www.chemistryland.com/CHM151W/09-CovalentBonds/Phosphorus5sp3d.jpg" id="310" name="Shape 310"/>
          <p:cNvPicPr preferRelativeResize="0"/>
          <p:nvPr/>
        </p:nvPicPr>
        <p:blipFill rotWithShape="1">
          <a:blip r:embed="rId5">
            <a:alphaModFix/>
          </a:blip>
          <a:srcRect b="0" l="0" r="0" t="0"/>
          <a:stretch/>
        </p:blipFill>
        <p:spPr>
          <a:xfrm>
            <a:off x="0" y="0"/>
            <a:ext cx="9144000" cy="4554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
                                        </p:tgtEl>
                                        <p:attrNameLst>
                                          <p:attrName>style.visibility</p:attrName>
                                        </p:attrNameLst>
                                      </p:cBhvr>
                                      <p:to>
                                        <p:strVal val="visible"/>
                                      </p:to>
                                    </p:set>
                                    <p:animEffect filter="fade" transition="in">
                                      <p:cBhvr>
                                        <p:cTn dur="2000"/>
                                        <p:tgtEl>
                                          <p:spTgt spid="3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2000"/>
                                        <p:tgtEl>
                                          <p:spTgt spid="3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Shape 316"/>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317" name="Shape 317"/>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Char char="•"/>
            </a:pPr>
            <a:r>
              <a:rPr b="0" i="0" lang="en-US" sz="2400" u="none" cap="none" strike="noStrike">
                <a:solidFill>
                  <a:srgbClr val="66248C"/>
                </a:solidFill>
                <a:latin typeface="Questrial"/>
                <a:ea typeface="Questrial"/>
                <a:cs typeface="Questrial"/>
                <a:sym typeface="Questrial"/>
              </a:rPr>
              <a:t>See link on website</a:t>
            </a:r>
          </a:p>
        </p:txBody>
      </p:sp>
      <p:sp>
        <p:nvSpPr>
          <p:cNvPr id="318" name="Shape 318"/>
          <p:cNvSpPr txBox="1"/>
          <p:nvPr>
            <p:ph type="title"/>
          </p:nvPr>
        </p:nvSpPr>
        <p:spPr>
          <a:xfrm>
            <a:off x="152400" y="434577"/>
            <a:ext cx="80010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End Result</a:t>
            </a:r>
          </a:p>
        </p:txBody>
      </p:sp>
      <p:pic>
        <p:nvPicPr>
          <p:cNvPr descr="octahedral" id="319" name="Shape 319"/>
          <p:cNvPicPr preferRelativeResize="0"/>
          <p:nvPr/>
        </p:nvPicPr>
        <p:blipFill rotWithShape="1">
          <a:blip r:embed="rId3">
            <a:alphaModFix/>
          </a:blip>
          <a:srcRect b="0" l="0" r="0" t="0"/>
          <a:stretch/>
        </p:blipFill>
        <p:spPr>
          <a:xfrm>
            <a:off x="5791200" y="2343150"/>
            <a:ext cx="2140200" cy="1371600"/>
          </a:xfrm>
          <a:prstGeom prst="rect">
            <a:avLst/>
          </a:prstGeom>
          <a:noFill/>
          <a:ln>
            <a:noFill/>
          </a:ln>
        </p:spPr>
      </p:pic>
      <p:pic>
        <p:nvPicPr>
          <p:cNvPr descr="PCl6" id="320" name="Shape 320"/>
          <p:cNvPicPr preferRelativeResize="0"/>
          <p:nvPr/>
        </p:nvPicPr>
        <p:blipFill rotWithShape="1">
          <a:blip r:embed="rId4">
            <a:alphaModFix/>
          </a:blip>
          <a:srcRect b="0" l="0" r="0" t="0"/>
          <a:stretch/>
        </p:blipFill>
        <p:spPr>
          <a:xfrm>
            <a:off x="762000" y="1371600"/>
            <a:ext cx="4286400" cy="3407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Shape 325"/>
          <p:cNvSpPr txBox="1"/>
          <p:nvPr>
            <p:ph idx="1" type="body"/>
          </p:nvPr>
        </p:nvSpPr>
        <p:spPr>
          <a:xfrm>
            <a:off x="152400" y="1047976"/>
            <a:ext cx="8305800" cy="3638400"/>
          </a:xfrm>
          <a:prstGeom prst="rect">
            <a:avLst/>
          </a:prstGeom>
          <a:noFill/>
          <a:ln>
            <a:noFill/>
          </a:ln>
        </p:spPr>
        <p:txBody>
          <a:bodyPr anchorCtr="0" anchor="t" bIns="45700" lIns="91425" rIns="91425" wrap="square" tIns="45700">
            <a:noAutofit/>
          </a:bodyPr>
          <a:lstStyle/>
          <a:p>
            <a:pPr indent="-490219" lvl="0" marL="457200" marR="0" rtl="0" algn="l">
              <a:lnSpc>
                <a:spcPct val="108333"/>
              </a:lnSpc>
              <a:spcBef>
                <a:spcPts val="0"/>
              </a:spcBef>
              <a:buClr>
                <a:srgbClr val="44185D"/>
              </a:buClr>
              <a:buSzPct val="100000"/>
              <a:buFont typeface="Arial"/>
              <a:buAutoNum type="arabicPeriod"/>
            </a:pPr>
            <a:r>
              <a:rPr b="0" i="0" lang="en-US" sz="2200" u="none" cap="none" strike="noStrike">
                <a:solidFill>
                  <a:srgbClr val="66248C"/>
                </a:solidFill>
                <a:latin typeface="Questrial"/>
                <a:ea typeface="Questrial"/>
                <a:cs typeface="Questrial"/>
                <a:sym typeface="Questrial"/>
              </a:rPr>
              <a:t>Draw the </a:t>
            </a:r>
            <a:r>
              <a:rPr lang="en-US" sz="2200"/>
              <a:t>Lewis </a:t>
            </a:r>
            <a:r>
              <a:rPr b="0" i="0" lang="en-US" sz="2200" u="none" cap="none" strike="noStrike">
                <a:solidFill>
                  <a:srgbClr val="66248C"/>
                </a:solidFill>
                <a:latin typeface="Questrial"/>
                <a:ea typeface="Questrial"/>
                <a:cs typeface="Questrial"/>
                <a:sym typeface="Questrial"/>
              </a:rPr>
              <a:t>Diagram of the molecule/ion</a:t>
            </a:r>
          </a:p>
          <a:p>
            <a:pPr indent="-490219" lvl="0" marL="457200" marR="0" rtl="0" algn="l">
              <a:lnSpc>
                <a:spcPct val="108333"/>
              </a:lnSpc>
              <a:spcBef>
                <a:spcPts val="480"/>
              </a:spcBef>
              <a:buClr>
                <a:srgbClr val="44185D"/>
              </a:buClr>
              <a:buSzPct val="100000"/>
              <a:buFont typeface="Arial"/>
              <a:buAutoNum type="arabicPeriod"/>
            </a:pPr>
            <a:r>
              <a:rPr b="0" i="0" lang="en-US" sz="2200" u="none" cap="none" strike="noStrike">
                <a:solidFill>
                  <a:srgbClr val="66248C"/>
                </a:solidFill>
                <a:latin typeface="Questrial"/>
                <a:ea typeface="Questrial"/>
                <a:cs typeface="Questrial"/>
                <a:sym typeface="Questrial"/>
              </a:rPr>
              <a:t>Count the number of bonds on the central atom</a:t>
            </a:r>
            <a:br>
              <a:rPr b="0" i="0" lang="en-US" sz="2200" u="none" cap="none" strike="noStrike">
                <a:solidFill>
                  <a:srgbClr val="66248C"/>
                </a:solidFill>
                <a:latin typeface="Questrial"/>
                <a:ea typeface="Questrial"/>
                <a:cs typeface="Questrial"/>
                <a:sym typeface="Questrial"/>
              </a:rPr>
            </a:br>
            <a:r>
              <a:rPr b="0" i="0" lang="en-US" sz="2200" u="none" cap="none" strike="noStrike">
                <a:solidFill>
                  <a:srgbClr val="66248C"/>
                </a:solidFill>
                <a:latin typeface="Questrial"/>
                <a:ea typeface="Questrial"/>
                <a:cs typeface="Questrial"/>
                <a:sym typeface="Questrial"/>
              </a:rPr>
              <a:t>(NOTE: Double and triple bonds count as ONE)</a:t>
            </a:r>
          </a:p>
          <a:p>
            <a:pPr indent="-490219" lvl="0" marL="457200" marR="0" rtl="0" algn="l">
              <a:lnSpc>
                <a:spcPct val="108333"/>
              </a:lnSpc>
              <a:spcBef>
                <a:spcPts val="480"/>
              </a:spcBef>
              <a:buClr>
                <a:srgbClr val="44185D"/>
              </a:buClr>
              <a:buSzPct val="100000"/>
              <a:buFont typeface="Arial"/>
              <a:buAutoNum type="arabicPeriod"/>
            </a:pPr>
            <a:r>
              <a:rPr b="0" i="0" lang="en-US" sz="2200" u="none" cap="none" strike="noStrike">
                <a:solidFill>
                  <a:srgbClr val="66248C"/>
                </a:solidFill>
                <a:latin typeface="Questrial"/>
                <a:ea typeface="Questrial"/>
                <a:cs typeface="Questrial"/>
                <a:sym typeface="Questrial"/>
              </a:rPr>
              <a:t>Add any non-bonding electron pairs</a:t>
            </a:r>
          </a:p>
          <a:p>
            <a:pPr indent="-490219" lvl="0" marL="457200" marR="0" rtl="0" algn="l">
              <a:lnSpc>
                <a:spcPct val="108333"/>
              </a:lnSpc>
              <a:spcBef>
                <a:spcPts val="480"/>
              </a:spcBef>
              <a:buClr>
                <a:srgbClr val="44185D"/>
              </a:buClr>
              <a:buSzPct val="100000"/>
              <a:buFont typeface="Arial"/>
              <a:buAutoNum type="arabicPeriod"/>
            </a:pPr>
            <a:r>
              <a:rPr b="0" i="0" lang="en-US" sz="2200" u="none" cap="none" strike="noStrike">
                <a:solidFill>
                  <a:srgbClr val="66248C"/>
                </a:solidFill>
                <a:latin typeface="Questrial"/>
                <a:ea typeface="Questrial"/>
                <a:cs typeface="Questrial"/>
                <a:sym typeface="Questrial"/>
              </a:rPr>
              <a:t>The total number that you get corresponds to the number of orbitals</a:t>
            </a:r>
          </a:p>
          <a:p>
            <a:pPr indent="-457200" lvl="0" marL="457200" marR="0" rtl="0" algn="l">
              <a:lnSpc>
                <a:spcPct val="108333"/>
              </a:lnSpc>
              <a:spcBef>
                <a:spcPts val="480"/>
              </a:spcBef>
              <a:buClr>
                <a:srgbClr val="44185D"/>
              </a:buClr>
              <a:buSzPct val="25000"/>
              <a:buFont typeface="Arial"/>
              <a:buNone/>
            </a:pPr>
            <a:r>
              <a:t/>
            </a:r>
            <a:endParaRPr b="0" i="0" sz="2200" u="none" cap="none" strike="noStrike">
              <a:solidFill>
                <a:srgbClr val="66248C"/>
              </a:solidFill>
              <a:latin typeface="Questrial"/>
              <a:ea typeface="Questrial"/>
              <a:cs typeface="Questrial"/>
              <a:sym typeface="Questrial"/>
            </a:endParaRPr>
          </a:p>
          <a:p>
            <a:pPr indent="-457200" lvl="0" marL="457200" marR="0" rtl="0" algn="l">
              <a:lnSpc>
                <a:spcPct val="108333"/>
              </a:lnSpc>
              <a:spcBef>
                <a:spcPts val="480"/>
              </a:spcBef>
              <a:buClr>
                <a:srgbClr val="44185D"/>
              </a:buClr>
              <a:buSzPct val="25000"/>
              <a:buFont typeface="Arial"/>
              <a:buNone/>
            </a:pPr>
            <a:r>
              <a:t/>
            </a:r>
            <a:endParaRPr b="0" i="0" sz="2200" u="none" cap="none" strike="noStrike">
              <a:solidFill>
                <a:srgbClr val="66248C"/>
              </a:solidFill>
              <a:latin typeface="Questrial"/>
              <a:ea typeface="Questrial"/>
              <a:cs typeface="Questrial"/>
              <a:sym typeface="Questrial"/>
            </a:endParaRPr>
          </a:p>
        </p:txBody>
      </p:sp>
      <p:sp>
        <p:nvSpPr>
          <p:cNvPr id="326" name="Shape 326"/>
          <p:cNvSpPr txBox="1"/>
          <p:nvPr>
            <p:ph type="title"/>
          </p:nvPr>
        </p:nvSpPr>
        <p:spPr>
          <a:xfrm>
            <a:off x="0" y="434577"/>
            <a:ext cx="81534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Predicting Hybridization</a:t>
            </a:r>
          </a:p>
        </p:txBody>
      </p:sp>
      <p:graphicFrame>
        <p:nvGraphicFramePr>
          <p:cNvPr id="327" name="Shape 327"/>
          <p:cNvGraphicFramePr/>
          <p:nvPr/>
        </p:nvGraphicFramePr>
        <p:xfrm>
          <a:off x="1574800" y="3586213"/>
          <a:ext cx="3000000" cy="3000000"/>
        </p:xfrm>
        <a:graphic>
          <a:graphicData uri="http://schemas.openxmlformats.org/drawingml/2006/table">
            <a:tbl>
              <a:tblPr bandRow="1" firstRow="1">
                <a:noFill/>
                <a:tableStyleId>{5DBE6042-A603-48A2-AD5B-45D139B2B8A6}</a:tableStyleId>
              </a:tblPr>
              <a:tblGrid>
                <a:gridCol w="1198875"/>
                <a:gridCol w="1198875"/>
                <a:gridCol w="1198875"/>
                <a:gridCol w="1198875"/>
                <a:gridCol w="1198875"/>
              </a:tblGrid>
              <a:tr h="478175">
                <a:tc>
                  <a:txBody>
                    <a:bodyPr>
                      <a:noAutofit/>
                    </a:bodyPr>
                    <a:lstStyle/>
                    <a:p>
                      <a:pPr indent="0" lvl="0" marL="0" marR="0" rtl="0" algn="ctr">
                        <a:spcBef>
                          <a:spcPts val="0"/>
                        </a:spcBef>
                        <a:buSzPct val="25000"/>
                        <a:buNone/>
                      </a:pPr>
                      <a:r>
                        <a:rPr lang="en-US" sz="2400" u="none" cap="none" strike="noStrike"/>
                        <a:t>2</a:t>
                      </a:r>
                    </a:p>
                  </a:txBody>
                  <a:tcPr marT="34300" marB="34300" marR="91450" marL="91450"/>
                </a:tc>
                <a:tc>
                  <a:txBody>
                    <a:bodyPr>
                      <a:noAutofit/>
                    </a:bodyPr>
                    <a:lstStyle/>
                    <a:p>
                      <a:pPr indent="0" lvl="0" marL="0" marR="0" rtl="0" algn="ctr">
                        <a:spcBef>
                          <a:spcPts val="0"/>
                        </a:spcBef>
                        <a:buSzPct val="25000"/>
                        <a:buNone/>
                      </a:pPr>
                      <a:r>
                        <a:rPr lang="en-US" sz="2400" u="none" cap="none" strike="noStrike"/>
                        <a:t>3</a:t>
                      </a:r>
                    </a:p>
                  </a:txBody>
                  <a:tcPr marT="34300" marB="34300" marR="91450" marL="91450"/>
                </a:tc>
                <a:tc>
                  <a:txBody>
                    <a:bodyPr>
                      <a:noAutofit/>
                    </a:bodyPr>
                    <a:lstStyle/>
                    <a:p>
                      <a:pPr indent="0" lvl="0" marL="0" marR="0" rtl="0" algn="ctr">
                        <a:spcBef>
                          <a:spcPts val="0"/>
                        </a:spcBef>
                        <a:buSzPct val="25000"/>
                        <a:buNone/>
                      </a:pPr>
                      <a:r>
                        <a:rPr lang="en-US" sz="2400" u="none" cap="none" strike="noStrike"/>
                        <a:t>4</a:t>
                      </a:r>
                    </a:p>
                  </a:txBody>
                  <a:tcPr marT="34300" marB="34300" marR="91450" marL="91450"/>
                </a:tc>
                <a:tc>
                  <a:txBody>
                    <a:bodyPr>
                      <a:noAutofit/>
                    </a:bodyPr>
                    <a:lstStyle/>
                    <a:p>
                      <a:pPr indent="0" lvl="0" marL="0" marR="0" rtl="0" algn="ctr">
                        <a:spcBef>
                          <a:spcPts val="0"/>
                        </a:spcBef>
                        <a:buSzPct val="25000"/>
                        <a:buNone/>
                      </a:pPr>
                      <a:r>
                        <a:rPr lang="en-US" sz="2400" u="none" cap="none" strike="noStrike"/>
                        <a:t>5</a:t>
                      </a:r>
                    </a:p>
                  </a:txBody>
                  <a:tcPr marT="34300" marB="34300" marR="91450" marL="91450"/>
                </a:tc>
                <a:tc>
                  <a:txBody>
                    <a:bodyPr>
                      <a:noAutofit/>
                    </a:bodyPr>
                    <a:lstStyle/>
                    <a:p>
                      <a:pPr indent="0" lvl="0" marL="0" marR="0" rtl="0" algn="ctr">
                        <a:spcBef>
                          <a:spcPts val="0"/>
                        </a:spcBef>
                        <a:buSzPct val="25000"/>
                        <a:buNone/>
                      </a:pPr>
                      <a:r>
                        <a:rPr lang="en-US" sz="2400" u="none" cap="none" strike="noStrike"/>
                        <a:t>6</a:t>
                      </a:r>
                    </a:p>
                  </a:txBody>
                  <a:tcPr marT="34300" marB="34300" marR="91450" marL="91450"/>
                </a:tc>
              </a:tr>
              <a:tr h="478175">
                <a:tc>
                  <a:txBody>
                    <a:bodyPr>
                      <a:noAutofit/>
                    </a:bodyPr>
                    <a:lstStyle/>
                    <a:p>
                      <a:pPr indent="0" lvl="0" marL="0" marR="0" rtl="0" algn="ctr">
                        <a:spcBef>
                          <a:spcPts val="0"/>
                        </a:spcBef>
                        <a:buSzPct val="25000"/>
                        <a:buNone/>
                      </a:pPr>
                      <a:r>
                        <a:rPr lang="en-US" sz="2400" u="none" cap="none" strike="noStrike"/>
                        <a:t>sp</a:t>
                      </a:r>
                    </a:p>
                  </a:txBody>
                  <a:tcPr marT="34300" marB="34300" marR="91450" marL="91450"/>
                </a:tc>
                <a:tc>
                  <a:txBody>
                    <a:bodyPr>
                      <a:noAutofit/>
                    </a:bodyPr>
                    <a:lstStyle/>
                    <a:p>
                      <a:pPr indent="0" lvl="0" marL="0" marR="0" rtl="0" algn="ctr">
                        <a:spcBef>
                          <a:spcPts val="0"/>
                        </a:spcBef>
                        <a:buSzPct val="25000"/>
                        <a:buNone/>
                      </a:pPr>
                      <a:r>
                        <a:rPr lang="en-US" sz="2400" u="none" cap="none" strike="noStrike"/>
                        <a:t>sp</a:t>
                      </a:r>
                      <a:r>
                        <a:rPr baseline="30000" lang="en-US" sz="2400" u="none" cap="none" strike="noStrike"/>
                        <a:t>2</a:t>
                      </a:r>
                    </a:p>
                  </a:txBody>
                  <a:tcPr marT="34300" marB="34300" marR="91450" marL="91450"/>
                </a:tc>
                <a:tc>
                  <a:txBody>
                    <a:bodyPr>
                      <a:noAutofit/>
                    </a:bodyPr>
                    <a:lstStyle/>
                    <a:p>
                      <a:pPr indent="0" lvl="0" marL="0" marR="0" rtl="0" algn="ctr">
                        <a:spcBef>
                          <a:spcPts val="0"/>
                        </a:spcBef>
                        <a:buSzPct val="25000"/>
                        <a:buNone/>
                      </a:pPr>
                      <a:r>
                        <a:rPr lang="en-US" sz="2400" u="none" cap="none" strike="noStrike"/>
                        <a:t>sp</a:t>
                      </a:r>
                      <a:r>
                        <a:rPr baseline="30000" lang="en-US" sz="2400" u="none" cap="none" strike="noStrike"/>
                        <a:t>3</a:t>
                      </a:r>
                    </a:p>
                  </a:txBody>
                  <a:tcPr marT="34300" marB="34300" marR="91450" marL="91450"/>
                </a:tc>
                <a:tc>
                  <a:txBody>
                    <a:bodyPr>
                      <a:noAutofit/>
                    </a:bodyPr>
                    <a:lstStyle/>
                    <a:p>
                      <a:pPr indent="0" lvl="0" marL="0" marR="0" rtl="0" algn="ctr">
                        <a:spcBef>
                          <a:spcPts val="0"/>
                        </a:spcBef>
                        <a:buSzPct val="25000"/>
                        <a:buNone/>
                      </a:pPr>
                      <a:r>
                        <a:rPr lang="en-US" sz="2400" u="none" cap="none" strike="noStrike"/>
                        <a:t>sp</a:t>
                      </a:r>
                      <a:r>
                        <a:rPr baseline="30000" lang="en-US" sz="2400" u="none" cap="none" strike="noStrike"/>
                        <a:t>3</a:t>
                      </a:r>
                      <a:r>
                        <a:rPr lang="en-US" sz="2400" u="none" cap="none" strike="noStrike"/>
                        <a:t>d</a:t>
                      </a:r>
                    </a:p>
                  </a:txBody>
                  <a:tcPr marT="34300" marB="34300" marR="91450" marL="91450"/>
                </a:tc>
                <a:tc>
                  <a:txBody>
                    <a:bodyPr>
                      <a:noAutofit/>
                    </a:bodyPr>
                    <a:lstStyle/>
                    <a:p>
                      <a:pPr indent="0" lvl="0" marL="0" marR="0" rtl="0" algn="ctr">
                        <a:spcBef>
                          <a:spcPts val="0"/>
                        </a:spcBef>
                        <a:buSzPct val="25000"/>
                        <a:buNone/>
                      </a:pPr>
                      <a:r>
                        <a:rPr lang="en-US" sz="2400" u="none" cap="none" strike="noStrike"/>
                        <a:t>sp</a:t>
                      </a:r>
                      <a:r>
                        <a:rPr baseline="30000" lang="en-US" sz="2400" u="none" cap="none" strike="noStrike"/>
                        <a:t>3</a:t>
                      </a:r>
                      <a:r>
                        <a:rPr lang="en-US" sz="2400" u="none" cap="none" strike="noStrike"/>
                        <a:t>d</a:t>
                      </a:r>
                      <a:r>
                        <a:rPr baseline="30000" lang="en-US" sz="2400" u="none" cap="none" strike="noStrike"/>
                        <a:t>2</a:t>
                      </a:r>
                    </a:p>
                  </a:txBody>
                  <a:tcPr marT="34300" marB="34300" marR="91450" marL="91450"/>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Shape 332"/>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Char char="•"/>
            </a:pPr>
            <a:r>
              <a:rPr b="0" i="0" lang="en-US" sz="2400" u="none" cap="none" strike="noStrike">
                <a:solidFill>
                  <a:srgbClr val="66248C"/>
                </a:solidFill>
                <a:latin typeface="Questrial"/>
                <a:ea typeface="Questrial"/>
                <a:cs typeface="Questrial"/>
                <a:sym typeface="Questrial"/>
              </a:rPr>
              <a:t>Read p 219-225</a:t>
            </a:r>
          </a:p>
          <a:p>
            <a:pPr indent="-173038" lvl="0" marL="173038" marR="0" rtl="0" algn="l">
              <a:lnSpc>
                <a:spcPct val="108333"/>
              </a:lnSpc>
              <a:spcBef>
                <a:spcPts val="480"/>
              </a:spcBef>
              <a:buClr>
                <a:srgbClr val="44185D"/>
              </a:buClr>
              <a:buSzPct val="70000"/>
              <a:buFont typeface="Arial"/>
              <a:buChar char="•"/>
            </a:pPr>
            <a:r>
              <a:rPr b="0" i="0" lang="en-US" sz="2400" u="none" cap="none" strike="noStrike">
                <a:solidFill>
                  <a:srgbClr val="66248C"/>
                </a:solidFill>
                <a:latin typeface="Questrial"/>
                <a:ea typeface="Questrial"/>
                <a:cs typeface="Questrial"/>
                <a:sym typeface="Questrial"/>
              </a:rPr>
              <a:t>Answer p 223 #20-22; p 227 #9, 13</a:t>
            </a:r>
          </a:p>
          <a:p>
            <a:pPr indent="-173038" lvl="0" marL="173038" marR="0" rtl="0" algn="l">
              <a:lnSpc>
                <a:spcPct val="108333"/>
              </a:lnSpc>
              <a:spcBef>
                <a:spcPts val="48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a:p>
            <a:pPr indent="-173038" lvl="0" marL="173038" marR="0" rtl="0" algn="l">
              <a:lnSpc>
                <a:spcPct val="108333"/>
              </a:lnSpc>
              <a:spcBef>
                <a:spcPts val="480"/>
              </a:spcBef>
              <a:buClr>
                <a:srgbClr val="44185D"/>
              </a:buClr>
              <a:buSzPct val="70000"/>
              <a:buFont typeface="Arial"/>
              <a:buChar char="•"/>
            </a:pPr>
            <a:r>
              <a:rPr b="0" i="0" lang="en-US" sz="2400" u="none" cap="none" strike="noStrike">
                <a:solidFill>
                  <a:srgbClr val="66248C"/>
                </a:solidFill>
                <a:latin typeface="Questrial"/>
                <a:ea typeface="Questrial"/>
                <a:cs typeface="Questrial"/>
                <a:sym typeface="Questrial"/>
              </a:rPr>
              <a:t>Lewis Structures &amp; Hybridization Worksheet</a:t>
            </a:r>
          </a:p>
        </p:txBody>
      </p:sp>
      <p:sp>
        <p:nvSpPr>
          <p:cNvPr id="333" name="Shape 333"/>
          <p:cNvSpPr txBox="1"/>
          <p:nvPr>
            <p:ph type="title"/>
          </p:nvPr>
        </p:nvSpPr>
        <p:spPr>
          <a:xfrm>
            <a:off x="152400" y="434577"/>
            <a:ext cx="80010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Homework</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Shape 339"/>
          <p:cNvSpPr txBox="1"/>
          <p:nvPr/>
        </p:nvSpPr>
        <p:spPr>
          <a:xfrm>
            <a:off x="0" y="154200"/>
            <a:ext cx="9002100" cy="4989300"/>
          </a:xfrm>
          <a:prstGeom prst="rect">
            <a:avLst/>
          </a:prstGeom>
          <a:noFill/>
          <a:ln>
            <a:noFill/>
          </a:ln>
        </p:spPr>
        <p:txBody>
          <a:bodyPr anchorCtr="0" anchor="t" bIns="91425" lIns="91425" rIns="91425" wrap="square" tIns="91425">
            <a:noAutofit/>
          </a:bodyPr>
          <a:lstStyle/>
          <a:p>
            <a:pPr indent="0" lvl="0" marL="228600" rtl="0">
              <a:lnSpc>
                <a:spcPct val="115000"/>
              </a:lnSpc>
              <a:spcBef>
                <a:spcPts val="0"/>
              </a:spcBef>
              <a:buNone/>
            </a:pPr>
            <a:r>
              <a:rPr b="1" lang="en-US" sz="1800">
                <a:solidFill>
                  <a:srgbClr val="000000"/>
                </a:solidFill>
              </a:rPr>
              <a:t>Draw Lewis structures for each of the following molecules, draw the energy le</a:t>
            </a:r>
            <a:r>
              <a:rPr b="1" lang="en-US" sz="1800"/>
              <a:t>vel diagrams for both ground and promoted states, and state it’s hybridization</a:t>
            </a:r>
          </a:p>
          <a:p>
            <a:pPr indent="0" lvl="0" marL="228600" rtl="0">
              <a:lnSpc>
                <a:spcPct val="115000"/>
              </a:lnSpc>
              <a:spcBef>
                <a:spcPts val="0"/>
              </a:spcBef>
              <a:buNone/>
            </a:pPr>
            <a:r>
              <a:t/>
            </a:r>
            <a:endParaRPr sz="1800">
              <a:solidFill>
                <a:srgbClr val="000000"/>
              </a:solidFill>
            </a:endParaRPr>
          </a:p>
          <a:p>
            <a:pPr indent="-228600" lvl="0" marL="914400" rtl="0">
              <a:lnSpc>
                <a:spcPct val="150000"/>
              </a:lnSpc>
              <a:spcBef>
                <a:spcPts val="0"/>
              </a:spcBef>
              <a:buNone/>
            </a:pPr>
            <a:r>
              <a:rPr lang="en-US" sz="1800">
                <a:solidFill>
                  <a:srgbClr val="000000"/>
                </a:solidFill>
              </a:rPr>
              <a:t>(a)    TeF</a:t>
            </a:r>
            <a:r>
              <a:rPr baseline="-25000" lang="en-US" sz="1800">
                <a:solidFill>
                  <a:srgbClr val="000000"/>
                </a:solidFill>
              </a:rPr>
              <a:t>4</a:t>
            </a:r>
            <a:r>
              <a:rPr lang="en-US" sz="1800">
                <a:solidFill>
                  <a:srgbClr val="000000"/>
                </a:solidFill>
              </a:rPr>
              <a:t>				(b) 	ClF</a:t>
            </a:r>
            <a:r>
              <a:rPr baseline="-25000" lang="en-US" sz="1800">
                <a:solidFill>
                  <a:srgbClr val="000000"/>
                </a:solidFill>
              </a:rPr>
              <a:t>5</a:t>
            </a:r>
            <a:r>
              <a:rPr lang="en-US" sz="1800">
                <a:solidFill>
                  <a:srgbClr val="000000"/>
                </a:solidFill>
              </a:rPr>
              <a:t>				(c)	XeF</a:t>
            </a:r>
            <a:r>
              <a:rPr baseline="-25000" lang="en-US" sz="1800">
                <a:solidFill>
                  <a:srgbClr val="000000"/>
                </a:solidFill>
              </a:rPr>
              <a:t>2</a:t>
            </a:r>
            <a:r>
              <a:rPr lang="en-US" sz="1800">
                <a:solidFill>
                  <a:srgbClr val="000000"/>
                </a:solidFill>
              </a:rPr>
              <a:t>      </a:t>
            </a:r>
          </a:p>
          <a:p>
            <a:pPr indent="0" lvl="0" marL="685800" rtl="0">
              <a:lnSpc>
                <a:spcPct val="150000"/>
              </a:lnSpc>
              <a:spcBef>
                <a:spcPts val="0"/>
              </a:spcBef>
              <a:buNone/>
            </a:pPr>
            <a:r>
              <a:rPr lang="en-US" sz="1800">
                <a:solidFill>
                  <a:srgbClr val="000000"/>
                </a:solidFill>
              </a:rPr>
              <a:t>(d) 	XeF</a:t>
            </a:r>
            <a:r>
              <a:rPr baseline="-25000" lang="en-US" sz="1800">
                <a:solidFill>
                  <a:srgbClr val="000000"/>
                </a:solidFill>
              </a:rPr>
              <a:t>4</a:t>
            </a:r>
            <a:r>
              <a:rPr lang="en-US" sz="1800">
                <a:solidFill>
                  <a:srgbClr val="000000"/>
                </a:solidFill>
              </a:rPr>
              <a:t>			(e) 	ClO</a:t>
            </a:r>
            <a:r>
              <a:rPr baseline="-25000" lang="en-US" sz="1800">
                <a:solidFill>
                  <a:srgbClr val="000000"/>
                </a:solidFill>
              </a:rPr>
              <a:t>4</a:t>
            </a:r>
            <a:r>
              <a:rPr baseline="30000" lang="en-US" sz="1800">
                <a:solidFill>
                  <a:srgbClr val="000000"/>
                </a:solidFill>
              </a:rPr>
              <a:t>-</a:t>
            </a:r>
            <a:r>
              <a:rPr lang="en-US" sz="1800">
                <a:solidFill>
                  <a:srgbClr val="000000"/>
                </a:solidFill>
              </a:rPr>
              <a:t>			(f) 	AsH</a:t>
            </a:r>
            <a:r>
              <a:rPr baseline="-25000" lang="en-US" sz="1800">
                <a:solidFill>
                  <a:srgbClr val="000000"/>
                </a:solidFill>
              </a:rPr>
              <a:t>3</a:t>
            </a:r>
          </a:p>
          <a:p>
            <a:pPr indent="0" lvl="0" marL="685800" rtl="0">
              <a:lnSpc>
                <a:spcPct val="150000"/>
              </a:lnSpc>
              <a:spcBef>
                <a:spcPts val="0"/>
              </a:spcBef>
              <a:buNone/>
            </a:pPr>
            <a:r>
              <a:rPr lang="en-US" sz="1800">
                <a:solidFill>
                  <a:srgbClr val="000000"/>
                </a:solidFill>
              </a:rPr>
              <a:t>(g) 	AsCl</a:t>
            </a:r>
            <a:r>
              <a:rPr baseline="-25000" lang="en-US" sz="1800">
                <a:solidFill>
                  <a:srgbClr val="000000"/>
                </a:solidFill>
              </a:rPr>
              <a:t>4</a:t>
            </a:r>
            <a:r>
              <a:rPr baseline="30000" lang="en-US" sz="1800">
                <a:solidFill>
                  <a:srgbClr val="000000"/>
                </a:solidFill>
              </a:rPr>
              <a:t>+</a:t>
            </a:r>
            <a:r>
              <a:rPr lang="en-US" sz="1800">
                <a:solidFill>
                  <a:srgbClr val="000000"/>
                </a:solidFill>
              </a:rPr>
              <a:t>			(h) 	PCl</a:t>
            </a:r>
            <a:r>
              <a:rPr baseline="-25000" lang="en-US" sz="1800">
                <a:solidFill>
                  <a:srgbClr val="000000"/>
                </a:solidFill>
              </a:rPr>
              <a:t>6</a:t>
            </a:r>
            <a:r>
              <a:rPr baseline="30000" lang="en-US" sz="1800">
                <a:solidFill>
                  <a:srgbClr val="000000"/>
                </a:solidFill>
              </a:rPr>
              <a:t>-</a:t>
            </a:r>
            <a:r>
              <a:rPr lang="en-US" sz="1800">
                <a:solidFill>
                  <a:srgbClr val="000000"/>
                </a:solidFill>
              </a:rPr>
              <a:t>			(i) 	FCl</a:t>
            </a:r>
            <a:r>
              <a:rPr baseline="-25000" lang="en-US" sz="1800">
                <a:solidFill>
                  <a:srgbClr val="000000"/>
                </a:solidFill>
              </a:rPr>
              <a:t>2</a:t>
            </a:r>
            <a:r>
              <a:rPr baseline="30000" lang="en-US" sz="1800">
                <a:solidFill>
                  <a:srgbClr val="000000"/>
                </a:solidFill>
              </a:rPr>
              <a:t>+</a:t>
            </a:r>
          </a:p>
          <a:p>
            <a:pPr indent="0" lvl="0" marL="685800" rtl="0">
              <a:lnSpc>
                <a:spcPct val="150000"/>
              </a:lnSpc>
              <a:spcBef>
                <a:spcPts val="0"/>
              </a:spcBef>
              <a:buNone/>
            </a:pPr>
            <a:r>
              <a:rPr lang="en-US" sz="1800">
                <a:solidFill>
                  <a:srgbClr val="000000"/>
                </a:solidFill>
              </a:rPr>
              <a:t>(j) 	AsF</a:t>
            </a:r>
            <a:r>
              <a:rPr baseline="-25000" lang="en-US" sz="1800">
                <a:solidFill>
                  <a:srgbClr val="000000"/>
                </a:solidFill>
              </a:rPr>
              <a:t>5</a:t>
            </a:r>
            <a:r>
              <a:rPr lang="en-US" sz="1800">
                <a:solidFill>
                  <a:srgbClr val="000000"/>
                </a:solidFill>
              </a:rPr>
              <a:t>			(k) 	AsF</a:t>
            </a:r>
            <a:r>
              <a:rPr baseline="-25000" lang="en-US" sz="1800">
                <a:solidFill>
                  <a:srgbClr val="000000"/>
                </a:solidFill>
              </a:rPr>
              <a:t>3</a:t>
            </a:r>
            <a:r>
              <a:rPr lang="en-US" sz="1800">
                <a:solidFill>
                  <a:srgbClr val="000000"/>
                </a:solidFill>
              </a:rPr>
              <a:t>			(l) 	SeO</a:t>
            </a:r>
            <a:r>
              <a:rPr baseline="-25000" lang="en-US" sz="1800">
                <a:solidFill>
                  <a:srgbClr val="000000"/>
                </a:solidFill>
              </a:rPr>
              <a:t>2</a:t>
            </a:r>
          </a:p>
          <a:p>
            <a:pPr indent="-228600" lvl="0" marL="939800" rtl="0">
              <a:lnSpc>
                <a:spcPct val="150000"/>
              </a:lnSpc>
              <a:spcBef>
                <a:spcPts val="0"/>
              </a:spcBef>
              <a:buNone/>
            </a:pPr>
            <a:r>
              <a:rPr lang="en-US" sz="1800">
                <a:solidFill>
                  <a:srgbClr val="000000"/>
                </a:solidFill>
              </a:rPr>
              <a:t>(m) 	IO</a:t>
            </a:r>
            <a:r>
              <a:rPr baseline="-25000" lang="en-US" sz="1800">
                <a:solidFill>
                  <a:srgbClr val="000000"/>
                </a:solidFill>
              </a:rPr>
              <a:t>4</a:t>
            </a:r>
            <a:r>
              <a:rPr baseline="30000" lang="en-US" sz="1800">
                <a:solidFill>
                  <a:srgbClr val="000000"/>
                </a:solidFill>
              </a:rPr>
              <a:t>-</a:t>
            </a:r>
            <a:r>
              <a:rPr lang="en-US" sz="1800">
                <a:solidFill>
                  <a:srgbClr val="000000"/>
                </a:solidFill>
              </a:rPr>
              <a:t>				(n) 	ICl</a:t>
            </a:r>
            <a:r>
              <a:rPr baseline="-25000" lang="en-US" sz="1800">
                <a:solidFill>
                  <a:srgbClr val="000000"/>
                </a:solidFill>
              </a:rPr>
              <a:t>4</a:t>
            </a:r>
            <a:r>
              <a:rPr baseline="30000" lang="en-US" sz="1800">
                <a:solidFill>
                  <a:srgbClr val="000000"/>
                </a:solidFill>
              </a:rPr>
              <a:t>-</a:t>
            </a:r>
            <a:r>
              <a:rPr lang="en-US" sz="1800">
                <a:solidFill>
                  <a:srgbClr val="000000"/>
                </a:solidFill>
              </a:rPr>
              <a:t> 			(o)	TeF</a:t>
            </a:r>
            <a:r>
              <a:rPr baseline="-25000" lang="en-US" sz="1800">
                <a:solidFill>
                  <a:srgbClr val="000000"/>
                </a:solidFill>
              </a:rPr>
              <a:t>6</a:t>
            </a:r>
          </a:p>
          <a:p>
            <a:pPr indent="0" lvl="0" marL="711200" rtl="0">
              <a:lnSpc>
                <a:spcPct val="150000"/>
              </a:lnSpc>
              <a:spcBef>
                <a:spcPts val="0"/>
              </a:spcBef>
              <a:buNone/>
            </a:pPr>
            <a:r>
              <a:rPr lang="en-US" sz="1800">
                <a:solidFill>
                  <a:srgbClr val="000000"/>
                </a:solidFill>
              </a:rPr>
              <a:t>(p) 	ICl</a:t>
            </a:r>
            <a:r>
              <a:rPr baseline="-25000" lang="en-US" sz="1800">
                <a:solidFill>
                  <a:srgbClr val="000000"/>
                </a:solidFill>
              </a:rPr>
              <a:t>2</a:t>
            </a:r>
            <a:r>
              <a:rPr baseline="30000" lang="en-US" sz="1800">
                <a:solidFill>
                  <a:srgbClr val="000000"/>
                </a:solidFill>
              </a:rPr>
              <a:t>-</a:t>
            </a:r>
            <a:r>
              <a:rPr lang="en-US" sz="1800">
                <a:solidFill>
                  <a:srgbClr val="000000"/>
                </a:solidFill>
              </a:rPr>
              <a:t>				(q) 	SbH</a:t>
            </a:r>
            <a:r>
              <a:rPr baseline="-25000" lang="en-US" sz="1800">
                <a:solidFill>
                  <a:srgbClr val="000000"/>
                </a:solidFill>
              </a:rPr>
              <a:t>3</a:t>
            </a:r>
            <a:r>
              <a:rPr lang="en-US" sz="1800">
                <a:solidFill>
                  <a:srgbClr val="000000"/>
                </a:solidFill>
              </a:rPr>
              <a:t>			(r) 	PCl</a:t>
            </a:r>
            <a:r>
              <a:rPr baseline="-25000" lang="en-US" sz="1800">
                <a:solidFill>
                  <a:srgbClr val="000000"/>
                </a:solidFill>
              </a:rPr>
              <a:t>4</a:t>
            </a:r>
            <a:r>
              <a:rPr baseline="30000" lang="en-US" sz="1800">
                <a:solidFill>
                  <a:srgbClr val="000000"/>
                </a:solidFill>
              </a:rPr>
              <a:t>+</a:t>
            </a:r>
          </a:p>
          <a:p>
            <a:pPr indent="0" lvl="0" marL="711200" rtl="0">
              <a:lnSpc>
                <a:spcPct val="150000"/>
              </a:lnSpc>
              <a:spcBef>
                <a:spcPts val="0"/>
              </a:spcBef>
              <a:buNone/>
            </a:pPr>
            <a:r>
              <a:rPr lang="en-US" sz="1800">
                <a:solidFill>
                  <a:srgbClr val="000000"/>
                </a:solidFill>
              </a:rPr>
              <a:t>(s) 	ClO</a:t>
            </a:r>
            <a:r>
              <a:rPr baseline="-25000" lang="en-US" sz="1800">
                <a:solidFill>
                  <a:srgbClr val="000000"/>
                </a:solidFill>
              </a:rPr>
              <a:t>3</a:t>
            </a:r>
            <a:r>
              <a:rPr baseline="30000" lang="en-US" sz="1800">
                <a:solidFill>
                  <a:srgbClr val="000000"/>
                </a:solidFill>
              </a:rPr>
              <a:t>-</a:t>
            </a:r>
            <a:r>
              <a:rPr lang="en-US" sz="1800">
                <a:solidFill>
                  <a:srgbClr val="000000"/>
                </a:solidFill>
              </a:rPr>
              <a:t>			(t) 	SiO</a:t>
            </a:r>
            <a:r>
              <a:rPr baseline="-25000" lang="en-US" sz="1800">
                <a:solidFill>
                  <a:srgbClr val="000000"/>
                </a:solidFill>
              </a:rPr>
              <a:t>4</a:t>
            </a:r>
            <a:r>
              <a:rPr baseline="30000" lang="en-US" sz="1800">
                <a:solidFill>
                  <a:srgbClr val="000000"/>
                </a:solidFill>
              </a:rPr>
              <a:t>4-</a:t>
            </a:r>
            <a:r>
              <a:rPr lang="en-US" sz="1800">
                <a:solidFill>
                  <a:srgbClr val="000000"/>
                </a:solidFill>
              </a:rPr>
              <a:t>			(u) 	SO</a:t>
            </a:r>
            <a:r>
              <a:rPr baseline="-25000" lang="en-US" sz="1800">
                <a:solidFill>
                  <a:srgbClr val="000000"/>
                </a:solidFill>
              </a:rPr>
              <a:t>3</a:t>
            </a:r>
          </a:p>
          <a:p>
            <a:pPr indent="0" lvl="0" marL="711200" rtl="0">
              <a:lnSpc>
                <a:spcPct val="150000"/>
              </a:lnSpc>
              <a:spcBef>
                <a:spcPts val="0"/>
              </a:spcBef>
              <a:buNone/>
            </a:pPr>
            <a:r>
              <a:rPr lang="en-US" sz="1800">
                <a:solidFill>
                  <a:srgbClr val="000000"/>
                </a:solidFill>
              </a:rPr>
              <a:t>(v) 	OF</a:t>
            </a:r>
            <a:r>
              <a:rPr baseline="-25000" lang="en-US" sz="1800">
                <a:solidFill>
                  <a:srgbClr val="000000"/>
                </a:solidFill>
              </a:rPr>
              <a:t>2</a:t>
            </a:r>
            <a:r>
              <a:rPr lang="en-US" sz="1800">
                <a:solidFill>
                  <a:srgbClr val="000000"/>
                </a:solidFill>
              </a:rPr>
              <a:t>				(w) 	SbCl</a:t>
            </a:r>
            <a:r>
              <a:rPr baseline="-25000" lang="en-US" sz="1800">
                <a:solidFill>
                  <a:srgbClr val="000000"/>
                </a:solidFill>
              </a:rPr>
              <a:t>6</a:t>
            </a:r>
            <a:r>
              <a:rPr baseline="30000" lang="en-US" sz="1800">
                <a:solidFill>
                  <a:srgbClr val="000000"/>
                </a:solidFill>
              </a:rPr>
              <a:t>-</a:t>
            </a:r>
            <a:r>
              <a:rPr lang="en-US" sz="1800">
                <a:solidFill>
                  <a:srgbClr val="000000"/>
                </a:solidFill>
              </a:rPr>
              <a:t>			(x)	BrCl</a:t>
            </a:r>
            <a:r>
              <a:rPr baseline="-25000" lang="en-US" sz="1800">
                <a:solidFill>
                  <a:srgbClr val="000000"/>
                </a:solidFill>
              </a:rPr>
              <a:t>3</a:t>
            </a:r>
          </a:p>
          <a:p>
            <a:pPr indent="0" lvl="0" marL="711200" rtl="0">
              <a:lnSpc>
                <a:spcPct val="150000"/>
              </a:lnSpc>
              <a:spcBef>
                <a:spcPts val="0"/>
              </a:spcBef>
              <a:buNone/>
            </a:pPr>
            <a:r>
              <a:rPr lang="en-US" sz="1800">
                <a:solidFill>
                  <a:srgbClr val="000000"/>
                </a:solidFill>
              </a:rPr>
              <a:t>(y) 	XeF</a:t>
            </a:r>
            <a:r>
              <a:rPr baseline="-25000" lang="en-US" sz="1800">
                <a:solidFill>
                  <a:srgbClr val="000000"/>
                </a:solidFill>
              </a:rPr>
              <a:t>4</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Shape 149"/>
          <p:cNvSpPr txBox="1"/>
          <p:nvPr>
            <p:ph idx="1" type="body"/>
          </p:nvPr>
        </p:nvSpPr>
        <p:spPr>
          <a:xfrm>
            <a:off x="152400" y="1049520"/>
            <a:ext cx="8305800" cy="3394500"/>
          </a:xfrm>
          <a:prstGeom prst="rect">
            <a:avLst/>
          </a:prstGeom>
          <a:noFill/>
          <a:ln>
            <a:noFill/>
          </a:ln>
        </p:spPr>
        <p:txBody>
          <a:bodyPr anchorCtr="0" anchor="t" bIns="45700" lIns="91425" rIns="91425" wrap="square" tIns="45700">
            <a:noAutofit/>
          </a:bodyPr>
          <a:lstStyle/>
          <a:p>
            <a:pPr indent="-200978" lvl="0" marL="173038" marR="0" rtl="0" algn="l">
              <a:lnSpc>
                <a:spcPct val="92857"/>
              </a:lnSpc>
              <a:spcBef>
                <a:spcPts val="0"/>
              </a:spcBef>
              <a:buClr>
                <a:srgbClr val="44185D"/>
              </a:buClr>
              <a:buSzPct val="100000"/>
              <a:buFont typeface="Arial"/>
              <a:buChar char="•"/>
            </a:pPr>
            <a:r>
              <a:rPr b="0" i="0" lang="en-US" u="none" cap="none" strike="noStrike">
                <a:solidFill>
                  <a:srgbClr val="66248C"/>
                </a:solidFill>
                <a:latin typeface="Questrial"/>
                <a:ea typeface="Questrial"/>
                <a:cs typeface="Questrial"/>
                <a:sym typeface="Questrial"/>
              </a:rPr>
              <a:t>Electron density becomes concentrated between nuclei (shared pair of electrons)</a:t>
            </a:r>
          </a:p>
          <a:p>
            <a:pPr indent="-200978" lvl="0" marL="173038" marR="0" rtl="0" algn="l">
              <a:lnSpc>
                <a:spcPct val="92857"/>
              </a:lnSpc>
              <a:spcBef>
                <a:spcPts val="560"/>
              </a:spcBef>
              <a:buClr>
                <a:srgbClr val="44185D"/>
              </a:buClr>
              <a:buSzPct val="100000"/>
              <a:buFont typeface="Arial"/>
              <a:buChar char="•"/>
            </a:pPr>
            <a:r>
              <a:rPr b="0" i="0" lang="en-US" u="none" cap="none" strike="noStrike">
                <a:solidFill>
                  <a:srgbClr val="66248C"/>
                </a:solidFill>
                <a:latin typeface="Questrial"/>
                <a:ea typeface="Questrial"/>
                <a:cs typeface="Questrial"/>
                <a:sym typeface="Questrial"/>
              </a:rPr>
              <a:t>Example: hydrogen fluoride </a:t>
            </a:r>
          </a:p>
          <a:p>
            <a:pPr indent="-173038" lvl="0" marL="173038" marR="0" rtl="0" algn="l">
              <a:lnSpc>
                <a:spcPct val="108333"/>
              </a:lnSpc>
              <a:spcBef>
                <a:spcPts val="480"/>
              </a:spcBef>
              <a:buClr>
                <a:srgbClr val="44185D"/>
              </a:buClr>
              <a:buSzPct val="70000"/>
              <a:buFont typeface="Arial"/>
              <a:buNone/>
            </a:pPr>
            <a:r>
              <a:t/>
            </a:r>
            <a:endParaRPr b="0" i="0" u="none" cap="none" strike="noStrike">
              <a:solidFill>
                <a:srgbClr val="66248C"/>
              </a:solidFill>
              <a:latin typeface="Questrial"/>
              <a:ea typeface="Questrial"/>
              <a:cs typeface="Questrial"/>
              <a:sym typeface="Questrial"/>
            </a:endParaRPr>
          </a:p>
        </p:txBody>
      </p:sp>
      <p:sp>
        <p:nvSpPr>
          <p:cNvPr id="150" name="Shape 150"/>
          <p:cNvSpPr txBox="1"/>
          <p:nvPr>
            <p:ph type="title"/>
          </p:nvPr>
        </p:nvSpPr>
        <p:spPr>
          <a:xfrm>
            <a:off x="1524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Valence Bond Theory</a:t>
            </a:r>
          </a:p>
        </p:txBody>
      </p:sp>
      <p:pic>
        <p:nvPicPr>
          <p:cNvPr id="151" name="Shape 151"/>
          <p:cNvPicPr preferRelativeResize="0"/>
          <p:nvPr/>
        </p:nvPicPr>
        <p:blipFill rotWithShape="1">
          <a:blip r:embed="rId3">
            <a:alphaModFix/>
          </a:blip>
          <a:srcRect b="0" l="0" r="0" t="0"/>
          <a:stretch/>
        </p:blipFill>
        <p:spPr>
          <a:xfrm>
            <a:off x="1371600" y="2421600"/>
            <a:ext cx="6400800" cy="2721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txBox="1"/>
          <p:nvPr>
            <p:ph idx="1" type="body"/>
          </p:nvPr>
        </p:nvSpPr>
        <p:spPr>
          <a:xfrm>
            <a:off x="152400" y="914406"/>
            <a:ext cx="8991600" cy="814800"/>
          </a:xfrm>
          <a:prstGeom prst="rect">
            <a:avLst/>
          </a:prstGeom>
          <a:noFill/>
          <a:ln>
            <a:noFill/>
          </a:ln>
        </p:spPr>
        <p:txBody>
          <a:bodyPr anchorCtr="0" anchor="t" bIns="45700" lIns="91425" rIns="91425" wrap="square" tIns="45700">
            <a:noAutofit/>
          </a:bodyPr>
          <a:lstStyle/>
          <a:p>
            <a:pPr indent="-173038" lvl="0" marL="173038" marR="0" rtl="0" algn="l">
              <a:lnSpc>
                <a:spcPct val="92857"/>
              </a:lnSpc>
              <a:spcBef>
                <a:spcPts val="0"/>
              </a:spcBef>
              <a:buClr>
                <a:srgbClr val="44185D"/>
              </a:buClr>
              <a:buSzPct val="70000"/>
              <a:buFont typeface="Arial"/>
              <a:buChar char="•"/>
            </a:pPr>
            <a:r>
              <a:rPr b="0" i="0" lang="en-US" sz="2800" u="none" cap="none" strike="noStrike">
                <a:solidFill>
                  <a:srgbClr val="66248C"/>
                </a:solidFill>
                <a:latin typeface="Questrial"/>
                <a:ea typeface="Questrial"/>
                <a:cs typeface="Questrial"/>
                <a:sym typeface="Questrial"/>
              </a:rPr>
              <a:t>NOT capable of explaining BOND ANGLES</a:t>
            </a:r>
          </a:p>
          <a:p>
            <a:pPr indent="-173038" lvl="0" marL="173038" marR="0" rtl="0" algn="l">
              <a:lnSpc>
                <a:spcPct val="92857"/>
              </a:lnSpc>
              <a:spcBef>
                <a:spcPts val="560"/>
              </a:spcBef>
              <a:buClr>
                <a:srgbClr val="44185D"/>
              </a:buClr>
              <a:buSzPct val="70000"/>
              <a:buFont typeface="Arial"/>
              <a:buChar char="•"/>
            </a:pPr>
            <a:r>
              <a:rPr b="0" i="0" lang="en-US" sz="2800" u="none" cap="none" strike="noStrike">
                <a:solidFill>
                  <a:srgbClr val="66248C"/>
                </a:solidFill>
                <a:latin typeface="Questrial"/>
                <a:ea typeface="Questrial"/>
                <a:cs typeface="Questrial"/>
                <a:sym typeface="Questrial"/>
              </a:rPr>
              <a:t>Example: H</a:t>
            </a:r>
            <a:r>
              <a:rPr b="0" baseline="-25000" i="0" lang="en-US" sz="2800" u="none" cap="none" strike="noStrike">
                <a:solidFill>
                  <a:srgbClr val="66248C"/>
                </a:solidFill>
                <a:latin typeface="Questrial"/>
                <a:ea typeface="Questrial"/>
                <a:cs typeface="Questrial"/>
                <a:sym typeface="Questrial"/>
              </a:rPr>
              <a:t>2</a:t>
            </a:r>
            <a:r>
              <a:rPr b="0" i="0" lang="en-US" sz="2800" u="none" cap="none" strike="noStrike">
                <a:solidFill>
                  <a:srgbClr val="66248C"/>
                </a:solidFill>
                <a:latin typeface="Questrial"/>
                <a:ea typeface="Questrial"/>
                <a:cs typeface="Questrial"/>
                <a:sym typeface="Questrial"/>
              </a:rPr>
              <a:t>O	</a:t>
            </a:r>
          </a:p>
          <a:p>
            <a:pPr indent="-173038" lvl="0" marL="173038" marR="0" rtl="0" algn="l">
              <a:lnSpc>
                <a:spcPct val="92857"/>
              </a:lnSpc>
              <a:spcBef>
                <a:spcPts val="560"/>
              </a:spcBef>
              <a:buClr>
                <a:srgbClr val="44185D"/>
              </a:buClr>
              <a:buSzPct val="25000"/>
              <a:buFont typeface="Noto Symbol"/>
              <a:buNone/>
            </a:pPr>
            <a:r>
              <a:rPr b="0" i="0" lang="en-US" sz="2800" u="none" cap="none" strike="noStrike">
                <a:solidFill>
                  <a:srgbClr val="66248C"/>
                </a:solidFill>
                <a:latin typeface="Questrial"/>
                <a:ea typeface="Questrial"/>
                <a:cs typeface="Questrial"/>
                <a:sym typeface="Questrial"/>
              </a:rPr>
              <a:t>							</a:t>
            </a:r>
          </a:p>
        </p:txBody>
      </p:sp>
      <p:sp>
        <p:nvSpPr>
          <p:cNvPr id="157" name="Shape 157"/>
          <p:cNvSpPr txBox="1"/>
          <p:nvPr>
            <p:ph type="title"/>
          </p:nvPr>
        </p:nvSpPr>
        <p:spPr>
          <a:xfrm>
            <a:off x="152400" y="434577"/>
            <a:ext cx="80010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Problems with Valence Bond Theory</a:t>
            </a:r>
          </a:p>
        </p:txBody>
      </p:sp>
      <p:pic>
        <p:nvPicPr>
          <p:cNvPr id="158" name="Shape 158"/>
          <p:cNvPicPr preferRelativeResize="0"/>
          <p:nvPr/>
        </p:nvPicPr>
        <p:blipFill rotWithShape="1">
          <a:blip r:embed="rId3">
            <a:alphaModFix/>
          </a:blip>
          <a:srcRect b="0" l="0" r="0" t="0"/>
          <a:stretch/>
        </p:blipFill>
        <p:spPr>
          <a:xfrm>
            <a:off x="381000" y="2027625"/>
            <a:ext cx="4377000" cy="2796600"/>
          </a:xfrm>
          <a:prstGeom prst="rect">
            <a:avLst/>
          </a:prstGeom>
          <a:solidFill>
            <a:srgbClr val="FFFFFF"/>
          </a:solidFill>
          <a:ln>
            <a:noFill/>
          </a:ln>
        </p:spPr>
      </p:pic>
      <p:sp>
        <p:nvSpPr>
          <p:cNvPr id="159" name="Shape 159"/>
          <p:cNvSpPr txBox="1"/>
          <p:nvPr/>
        </p:nvSpPr>
        <p:spPr>
          <a:xfrm>
            <a:off x="4934225" y="1729125"/>
            <a:ext cx="4209900" cy="3414300"/>
          </a:xfrm>
          <a:prstGeom prst="rect">
            <a:avLst/>
          </a:prstGeom>
          <a:noFill/>
          <a:ln>
            <a:noFill/>
          </a:ln>
        </p:spPr>
        <p:txBody>
          <a:bodyPr anchorCtr="0" anchor="t" bIns="91425" lIns="91425" rIns="91425" wrap="square" tIns="91425">
            <a:noAutofit/>
          </a:bodyPr>
          <a:lstStyle/>
          <a:p>
            <a:pPr lvl="0" marL="173037" rtl="0">
              <a:lnSpc>
                <a:spcPct val="92857"/>
              </a:lnSpc>
              <a:spcBef>
                <a:spcPts val="560"/>
              </a:spcBef>
              <a:buNone/>
            </a:pPr>
            <a:r>
              <a:rPr lang="en-US" sz="2800">
                <a:solidFill>
                  <a:srgbClr val="66248C"/>
                </a:solidFill>
                <a:latin typeface="Questrial"/>
                <a:ea typeface="Questrial"/>
                <a:cs typeface="Questrial"/>
                <a:sym typeface="Questrial"/>
              </a:rPr>
              <a:t>*predicted bond angle using valence bond theory is 90</a:t>
            </a:r>
            <a:r>
              <a:rPr baseline="30000" lang="en-US" sz="2800">
                <a:solidFill>
                  <a:srgbClr val="66248C"/>
                </a:solidFill>
                <a:latin typeface="Questrial"/>
                <a:ea typeface="Questrial"/>
                <a:cs typeface="Questrial"/>
                <a:sym typeface="Questrial"/>
              </a:rPr>
              <a:t>o</a:t>
            </a:r>
          </a:p>
          <a:p>
            <a:pPr lvl="0" marL="173037" rtl="0">
              <a:lnSpc>
                <a:spcPct val="92857"/>
              </a:lnSpc>
              <a:spcBef>
                <a:spcPts val="560"/>
              </a:spcBef>
              <a:buClr>
                <a:srgbClr val="44185D"/>
              </a:buClr>
              <a:buFont typeface="Noto Symbol"/>
              <a:buNone/>
            </a:pPr>
            <a:r>
              <a:t/>
            </a:r>
            <a:endParaRPr baseline="30000" sz="2800">
              <a:solidFill>
                <a:srgbClr val="66248C"/>
              </a:solidFill>
              <a:latin typeface="Questrial"/>
              <a:ea typeface="Questrial"/>
              <a:cs typeface="Questrial"/>
              <a:sym typeface="Questrial"/>
            </a:endParaRPr>
          </a:p>
          <a:p>
            <a:pPr lvl="0" marL="173037" rtl="0">
              <a:lnSpc>
                <a:spcPct val="92857"/>
              </a:lnSpc>
              <a:spcBef>
                <a:spcPts val="560"/>
              </a:spcBef>
              <a:buClr>
                <a:srgbClr val="44185D"/>
              </a:buClr>
              <a:buSzPct val="25000"/>
              <a:buFont typeface="Noto Symbol"/>
              <a:buNone/>
            </a:pPr>
            <a:r>
              <a:rPr lang="en-US" sz="2800">
                <a:solidFill>
                  <a:srgbClr val="66248C"/>
                </a:solidFill>
                <a:latin typeface="Questrial"/>
                <a:ea typeface="Questrial"/>
                <a:cs typeface="Questrial"/>
                <a:sym typeface="Questrial"/>
              </a:rPr>
              <a:t>*measured angle is about 105</a:t>
            </a:r>
            <a:r>
              <a:rPr baseline="30000" lang="en-US" sz="2800">
                <a:solidFill>
                  <a:srgbClr val="66248C"/>
                </a:solidFill>
                <a:latin typeface="Questrial"/>
                <a:ea typeface="Questrial"/>
                <a:cs typeface="Questrial"/>
                <a:sym typeface="Questrial"/>
              </a:rPr>
              <a:t>o</a:t>
            </a:r>
          </a:p>
          <a:p>
            <a:pPr lvl="0">
              <a:spcBef>
                <a:spcPts val="0"/>
              </a:spcBef>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164" name="Shape 164"/>
        <p:cNvGrpSpPr/>
        <p:nvPr/>
      </p:nvGrpSpPr>
      <p:grpSpPr>
        <a:xfrm>
          <a:off x="0" y="0"/>
          <a:ext cx="0" cy="0"/>
          <a:chOff x="0" y="0"/>
          <a:chExt cx="0" cy="0"/>
        </a:xfrm>
      </p:grpSpPr>
      <p:sp>
        <p:nvSpPr>
          <p:cNvPr id="165" name="Shape 165"/>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166" name="Shape 166"/>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167" name="Shape 167"/>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http://www.chemistryland.com/CHM151W/09-CovalentBonds/CarbonHybridize.gif" id="168" name="Shape 168"/>
          <p:cNvPicPr preferRelativeResize="0"/>
          <p:nvPr/>
        </p:nvPicPr>
        <p:blipFill rotWithShape="1">
          <a:blip r:embed="rId3">
            <a:alphaModFix/>
          </a:blip>
          <a:srcRect b="0" l="0" r="0" t="0"/>
          <a:stretch/>
        </p:blipFill>
        <p:spPr>
          <a:xfrm>
            <a:off x="1219200" y="0"/>
            <a:ext cx="7010400" cy="5150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pic>
        <p:nvPicPr>
          <p:cNvPr descr="H:\My Pictures\img005.gif" id="173" name="Shape 173"/>
          <p:cNvPicPr preferRelativeResize="0"/>
          <p:nvPr/>
        </p:nvPicPr>
        <p:blipFill rotWithShape="1">
          <a:blip r:embed="rId3">
            <a:alphaModFix/>
          </a:blip>
          <a:srcRect b="0" l="0" r="0" t="0"/>
          <a:stretch/>
        </p:blipFill>
        <p:spPr>
          <a:xfrm>
            <a:off x="533400" y="457200"/>
            <a:ext cx="7696200" cy="4329000"/>
          </a:xfrm>
          <a:prstGeom prst="rect">
            <a:avLst/>
          </a:prstGeom>
          <a:noFill/>
          <a:ln>
            <a:noFill/>
          </a:ln>
        </p:spPr>
      </p:pic>
      <p:sp>
        <p:nvSpPr>
          <p:cNvPr id="174" name="Shape 174"/>
          <p:cNvSpPr txBox="1"/>
          <p:nvPr>
            <p:ph type="title"/>
          </p:nvPr>
        </p:nvSpPr>
        <p:spPr>
          <a:xfrm>
            <a:off x="152400" y="434577"/>
            <a:ext cx="80010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25000"/>
              <a:buFont typeface="Arial"/>
              <a:buNone/>
            </a:pPr>
            <a:r>
              <a:rPr b="1" i="0" lang="en-US" sz="3600" u="none" cap="none" strike="noStrike">
                <a:solidFill>
                  <a:srgbClr val="44185D"/>
                </a:solidFill>
                <a:latin typeface="Questrial"/>
                <a:ea typeface="Questrial"/>
                <a:cs typeface="Questrial"/>
                <a:sym typeface="Questrial"/>
              </a:rPr>
              <a:t>Bonding Carbon and Hydrogen</a:t>
            </a:r>
          </a:p>
        </p:txBody>
      </p:sp>
      <p:sp>
        <p:nvSpPr>
          <p:cNvPr id="175" name="Shape 175"/>
          <p:cNvSpPr/>
          <p:nvPr/>
        </p:nvSpPr>
        <p:spPr>
          <a:xfrm>
            <a:off x="2209800" y="857250"/>
            <a:ext cx="3962400" cy="514200"/>
          </a:xfrm>
          <a:prstGeom prst="rect">
            <a:avLst/>
          </a:prstGeom>
          <a:solidFill>
            <a:schemeClr val="lt1"/>
          </a:solidFill>
          <a:ln>
            <a:noFill/>
          </a:ln>
        </p:spPr>
        <p:txBody>
          <a:bodyPr anchorCtr="0" anchor="ctr" bIns="45700" lIns="91425" rIns="91425" wrap="square" tIns="45700">
            <a:noAutofit/>
          </a:bodyPr>
          <a:lstStyle/>
          <a:p>
            <a:pPr indent="0" lvl="0" marL="0" marR="0" rtl="0" algn="ctr">
              <a:spcBef>
                <a:spcPts val="0"/>
              </a:spcBef>
              <a:buNone/>
            </a:pPr>
            <a:r>
              <a:t/>
            </a:r>
            <a:endParaRPr b="0" i="0" sz="1800" u="none" cap="none" strike="noStrike">
              <a:solidFill>
                <a:schemeClr val="lt1"/>
              </a:solidFill>
              <a:latin typeface="Questrial"/>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180" name="Shape 180"/>
        <p:cNvGrpSpPr/>
        <p:nvPr/>
      </p:nvGrpSpPr>
      <p:grpSpPr>
        <a:xfrm>
          <a:off x="0" y="0"/>
          <a:ext cx="0" cy="0"/>
          <a:chOff x="0" y="0"/>
          <a:chExt cx="0" cy="0"/>
        </a:xfrm>
      </p:grpSpPr>
      <p:sp>
        <p:nvSpPr>
          <p:cNvPr id="181" name="Shape 181"/>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182" name="Shape 182"/>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183" name="Shape 183"/>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sp hybrid" id="184" name="Shape 184"/>
          <p:cNvPicPr preferRelativeResize="0"/>
          <p:nvPr/>
        </p:nvPicPr>
        <p:blipFill rotWithShape="1">
          <a:blip r:embed="rId3">
            <a:alphaModFix/>
          </a:blip>
          <a:srcRect b="0" l="0" r="0" t="0"/>
          <a:stretch/>
        </p:blipFill>
        <p:spPr>
          <a:xfrm>
            <a:off x="228600" y="0"/>
            <a:ext cx="8229600" cy="5121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189" name="Shape 189"/>
        <p:cNvGrpSpPr/>
        <p:nvPr/>
      </p:nvGrpSpPr>
      <p:grpSpPr>
        <a:xfrm>
          <a:off x="0" y="0"/>
          <a:ext cx="0" cy="0"/>
          <a:chOff x="0" y="0"/>
          <a:chExt cx="0" cy="0"/>
        </a:xfrm>
      </p:grpSpPr>
      <p:sp>
        <p:nvSpPr>
          <p:cNvPr id="190" name="Shape 190"/>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191" name="Shape 191"/>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192" name="Shape 192"/>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Carbon no bond" id="193" name="Shape 193"/>
          <p:cNvPicPr preferRelativeResize="0"/>
          <p:nvPr/>
        </p:nvPicPr>
        <p:blipFill rotWithShape="1">
          <a:blip r:embed="rId3">
            <a:alphaModFix/>
          </a:blip>
          <a:srcRect b="0" l="0" r="0" t="0"/>
          <a:stretch/>
        </p:blipFill>
        <p:spPr>
          <a:xfrm>
            <a:off x="609600" y="0"/>
            <a:ext cx="8001000" cy="5185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dk1"/>
        </a:solidFill>
      </p:bgPr>
    </p:bg>
    <p:spTree>
      <p:nvGrpSpPr>
        <p:cNvPr id="198" name="Shape 198"/>
        <p:cNvGrpSpPr/>
        <p:nvPr/>
      </p:nvGrpSpPr>
      <p:grpSpPr>
        <a:xfrm>
          <a:off x="0" y="0"/>
          <a:ext cx="0" cy="0"/>
          <a:chOff x="0" y="0"/>
          <a:chExt cx="0" cy="0"/>
        </a:xfrm>
      </p:grpSpPr>
      <p:sp>
        <p:nvSpPr>
          <p:cNvPr id="199" name="Shape 199"/>
          <p:cNvSpPr txBox="1"/>
          <p:nvPr>
            <p:ph idx="1" type="body"/>
          </p:nvPr>
        </p:nvSpPr>
        <p:spPr>
          <a:xfrm>
            <a:off x="152400" y="1291826"/>
            <a:ext cx="8305800" cy="3394500"/>
          </a:xfrm>
          <a:prstGeom prst="rect">
            <a:avLst/>
          </a:prstGeom>
          <a:noFill/>
          <a:ln>
            <a:noFill/>
          </a:ln>
        </p:spPr>
        <p:txBody>
          <a:bodyPr anchorCtr="0" anchor="t" bIns="45700" lIns="91425" rIns="91425" wrap="square" tIns="45700">
            <a:noAutofit/>
          </a:bodyPr>
          <a:lstStyle/>
          <a:p>
            <a:pPr indent="-173038" lvl="0" marL="173038" marR="0" rtl="0" algn="l">
              <a:lnSpc>
                <a:spcPct val="108333"/>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00" name="Shape 200"/>
          <p:cNvSpPr txBox="1"/>
          <p:nvPr>
            <p:ph idx="2" type="body"/>
          </p:nvPr>
        </p:nvSpPr>
        <p:spPr>
          <a:xfrm>
            <a:off x="152400" y="822477"/>
            <a:ext cx="8251200" cy="342900"/>
          </a:xfrm>
          <a:prstGeom prst="rect">
            <a:avLst/>
          </a:prstGeom>
          <a:noFill/>
          <a:ln>
            <a:noFill/>
          </a:ln>
        </p:spPr>
        <p:txBody>
          <a:bodyPr anchorCtr="0" anchor="t" bIns="45700" lIns="91425" rIns="91425" wrap="square" tIns="45700">
            <a:noAutofit/>
          </a:bodyPr>
          <a:lstStyle/>
          <a:p>
            <a:pPr indent="-173038" lvl="0" marL="173038" marR="0" rtl="0" algn="l">
              <a:lnSpc>
                <a:spcPct val="100000"/>
              </a:lnSpc>
              <a:spcBef>
                <a:spcPts val="0"/>
              </a:spcBef>
              <a:buClr>
                <a:srgbClr val="44185D"/>
              </a:buClr>
              <a:buSzPct val="70000"/>
              <a:buFont typeface="Arial"/>
              <a:buNone/>
            </a:pPr>
            <a:r>
              <a:t/>
            </a:r>
            <a:endParaRPr b="0" i="0" sz="2400" u="none" cap="none" strike="noStrike">
              <a:solidFill>
                <a:srgbClr val="66248C"/>
              </a:solidFill>
              <a:latin typeface="Questrial"/>
              <a:ea typeface="Questrial"/>
              <a:cs typeface="Questrial"/>
              <a:sym typeface="Questrial"/>
            </a:endParaRPr>
          </a:p>
        </p:txBody>
      </p:sp>
      <p:sp>
        <p:nvSpPr>
          <p:cNvPr id="201" name="Shape 201"/>
          <p:cNvSpPr txBox="1"/>
          <p:nvPr>
            <p:ph type="title"/>
          </p:nvPr>
        </p:nvSpPr>
        <p:spPr>
          <a:xfrm>
            <a:off x="-76200" y="434577"/>
            <a:ext cx="8229600" cy="479700"/>
          </a:xfrm>
          <a:prstGeom prst="rect">
            <a:avLst/>
          </a:prstGeom>
          <a:noFill/>
          <a:ln>
            <a:noFill/>
          </a:ln>
        </p:spPr>
        <p:txBody>
          <a:bodyPr anchorCtr="0" anchor="ctr" bIns="45700" lIns="91425" rIns="91425" wrap="square" tIns="45700">
            <a:noAutofit/>
          </a:bodyPr>
          <a:lstStyle/>
          <a:p>
            <a:pPr indent="0" lvl="0" marL="0" marR="0" rtl="0" algn="l">
              <a:spcBef>
                <a:spcPts val="0"/>
              </a:spcBef>
              <a:buClr>
                <a:srgbClr val="44185D"/>
              </a:buClr>
              <a:buSzPct val="100000"/>
              <a:buFont typeface="Arial"/>
              <a:buNone/>
            </a:pPr>
            <a:r>
              <a:t/>
            </a:r>
            <a:endParaRPr b="1" i="0" sz="3600" u="none" cap="none" strike="noStrike">
              <a:solidFill>
                <a:srgbClr val="44185D"/>
              </a:solidFill>
              <a:latin typeface="Questrial"/>
              <a:ea typeface="Questrial"/>
              <a:cs typeface="Questrial"/>
              <a:sym typeface="Questrial"/>
            </a:endParaRPr>
          </a:p>
        </p:txBody>
      </p:sp>
      <p:pic>
        <p:nvPicPr>
          <p:cNvPr descr="Carbon orbitals" id="202" name="Shape 202"/>
          <p:cNvPicPr preferRelativeResize="0"/>
          <p:nvPr/>
        </p:nvPicPr>
        <p:blipFill rotWithShape="1">
          <a:blip r:embed="rId3">
            <a:alphaModFix/>
          </a:blip>
          <a:srcRect b="0" l="0" r="0" t="0"/>
          <a:stretch/>
        </p:blipFill>
        <p:spPr>
          <a:xfrm>
            <a:off x="533400" y="0"/>
            <a:ext cx="7696200" cy="4994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PM_atom_molecule">
  <a:themeElements>
    <a:clrScheme name="Custom 1">
      <a:dk1>
        <a:srgbClr val="000000"/>
      </a:dk1>
      <a:lt1>
        <a:srgbClr val="FFFFFF"/>
      </a:lt1>
      <a:dk2>
        <a:srgbClr val="323232"/>
      </a:dk2>
      <a:lt2>
        <a:srgbClr val="E3DED1"/>
      </a:lt2>
      <a:accent1>
        <a:srgbClr val="F07F09"/>
      </a:accent1>
      <a:accent2>
        <a:srgbClr val="E7DD3B"/>
      </a:accent2>
      <a:accent3>
        <a:srgbClr val="1B587C"/>
      </a:accent3>
      <a:accent4>
        <a:srgbClr val="7BCD31"/>
      </a:accent4>
      <a:accent5>
        <a:srgbClr val="30C5A0"/>
      </a:accent5>
      <a:accent6>
        <a:srgbClr val="8931BB"/>
      </a:accent6>
      <a:hlink>
        <a:srgbClr val="6B9F25"/>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